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1"/>
    <p:sldMasterId id="2147483792" r:id="rId2"/>
    <p:sldMasterId id="2147483818" r:id="rId3"/>
    <p:sldMasterId id="2147483843" r:id="rId4"/>
    <p:sldMasterId id="2147483897" r:id="rId5"/>
    <p:sldMasterId id="2147483911" r:id="rId6"/>
    <p:sldMasterId id="2147483967" r:id="rId7"/>
  </p:sldMasterIdLst>
  <p:notesMasterIdLst>
    <p:notesMasterId r:id="rId47"/>
  </p:notesMasterIdLst>
  <p:handoutMasterIdLst>
    <p:handoutMasterId r:id="rId48"/>
  </p:handoutMasterIdLst>
  <p:sldIdLst>
    <p:sldId id="434" r:id="rId8"/>
    <p:sldId id="256" r:id="rId9"/>
    <p:sldId id="320" r:id="rId10"/>
    <p:sldId id="258" r:id="rId11"/>
    <p:sldId id="270" r:id="rId12"/>
    <p:sldId id="417" r:id="rId13"/>
    <p:sldId id="419" r:id="rId14"/>
    <p:sldId id="288" r:id="rId15"/>
    <p:sldId id="289" r:id="rId16"/>
    <p:sldId id="410" r:id="rId17"/>
    <p:sldId id="424" r:id="rId18"/>
    <p:sldId id="418" r:id="rId19"/>
    <p:sldId id="285" r:id="rId20"/>
    <p:sldId id="435" r:id="rId21"/>
    <p:sldId id="411" r:id="rId22"/>
    <p:sldId id="294" r:id="rId23"/>
    <p:sldId id="423" r:id="rId24"/>
    <p:sldId id="280" r:id="rId25"/>
    <p:sldId id="420" r:id="rId26"/>
    <p:sldId id="286" r:id="rId27"/>
    <p:sldId id="421" r:id="rId28"/>
    <p:sldId id="272" r:id="rId29"/>
    <p:sldId id="278" r:id="rId30"/>
    <p:sldId id="436" r:id="rId31"/>
    <p:sldId id="324" r:id="rId32"/>
    <p:sldId id="298" r:id="rId33"/>
    <p:sldId id="309" r:id="rId34"/>
    <p:sldId id="425" r:id="rId35"/>
    <p:sldId id="427" r:id="rId36"/>
    <p:sldId id="440" r:id="rId37"/>
    <p:sldId id="276" r:id="rId38"/>
    <p:sldId id="429" r:id="rId39"/>
    <p:sldId id="430" r:id="rId40"/>
    <p:sldId id="432" r:id="rId41"/>
    <p:sldId id="431" r:id="rId42"/>
    <p:sldId id="433" r:id="rId43"/>
    <p:sldId id="437" r:id="rId44"/>
    <p:sldId id="412" r:id="rId45"/>
    <p:sldId id="292" r:id="rId46"/>
  </p:sldIdLst>
  <p:sldSz cx="10080625" cy="7559675"/>
  <p:notesSz cx="9656763" cy="6877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CC5A02B-138A-4BD9-91A5-0D18D2E9E228}">
          <p14:sldIdLst>
            <p14:sldId id="434"/>
            <p14:sldId id="256"/>
            <p14:sldId id="320"/>
            <p14:sldId id="258"/>
            <p14:sldId id="270"/>
            <p14:sldId id="417"/>
          </p14:sldIdLst>
        </p14:section>
        <p14:section name="Lycées" id="{937187AE-217B-4599-9D3D-F32B0A0642DE}">
          <p14:sldIdLst>
            <p14:sldId id="419"/>
            <p14:sldId id="288"/>
            <p14:sldId id="289"/>
            <p14:sldId id="410"/>
            <p14:sldId id="424"/>
          </p14:sldIdLst>
        </p14:section>
        <p14:section name="Grandes écoles" id="{C317458F-6376-4CDC-9907-E7036FD7FD33}">
          <p14:sldIdLst>
            <p14:sldId id="418"/>
            <p14:sldId id="285"/>
            <p14:sldId id="435"/>
            <p14:sldId id="411"/>
            <p14:sldId id="294"/>
            <p14:sldId id="423"/>
            <p14:sldId id="280"/>
          </p14:sldIdLst>
        </p14:section>
        <p14:section name="Ecoles spécialisées" id="{004EC772-4F6A-4A05-B484-4C5926A39058}">
          <p14:sldIdLst>
            <p14:sldId id="420"/>
            <p14:sldId id="286"/>
          </p14:sldIdLst>
        </p14:section>
        <p14:section name="Universités" id="{1FA6D591-4658-47F6-80BC-C36B963CB1DC}">
          <p14:sldIdLst>
            <p14:sldId id="421"/>
            <p14:sldId id="272"/>
            <p14:sldId id="278"/>
            <p14:sldId id="436"/>
            <p14:sldId id="324"/>
            <p14:sldId id="298"/>
            <p14:sldId id="309"/>
            <p14:sldId id="425"/>
            <p14:sldId id="427"/>
            <p14:sldId id="440"/>
            <p14:sldId id="276"/>
            <p14:sldId id="429"/>
            <p14:sldId id="430"/>
          </p14:sldIdLst>
        </p14:section>
        <p14:section name="Parcoursup" id="{02FE5C4B-C76A-45DC-B44B-B23EC51BA091}">
          <p14:sldIdLst>
            <p14:sldId id="432"/>
            <p14:sldId id="431"/>
            <p14:sldId id="433"/>
            <p14:sldId id="437"/>
          </p14:sldIdLst>
        </p14:section>
        <p14:section name="Réserve" id="{2BBE4EFB-2B44-4D07-81D3-63088C74767F}">
          <p14:sldIdLst>
            <p14:sldId id="412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3C"/>
    <a:srgbClr val="3EB498"/>
    <a:srgbClr val="00A5C8"/>
    <a:srgbClr val="90AFA1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9984-1CCE-A44F-B8FF-1DD4C913457A}" v="2" dt="2023-01-04T14:54:26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720" autoAdjust="0"/>
  </p:normalViewPr>
  <p:slideViewPr>
    <p:cSldViewPr snapToGrid="0">
      <p:cViewPr varScale="1">
        <p:scale>
          <a:sx n="99" d="100"/>
          <a:sy n="99" d="100"/>
        </p:scale>
        <p:origin x="19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205"/>
    </p:cViewPr>
  </p:sorterViewPr>
  <p:notesViewPr>
    <p:cSldViewPr snapToGrid="0">
      <p:cViewPr varScale="1">
        <p:scale>
          <a:sx n="116" d="100"/>
          <a:sy n="116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Besagni" userId="8526b7a3-8c5e-4fc6-bcaf-fc6b21b2b02d" providerId="ADAL" clId="{12659984-1CCE-A44F-B8FF-1DD4C913457A}"/>
    <pc:docChg chg="custSel addSld modSld sldOrd modSection">
      <pc:chgData name="Céline Besagni" userId="8526b7a3-8c5e-4fc6-bcaf-fc6b21b2b02d" providerId="ADAL" clId="{12659984-1CCE-A44F-B8FF-1DD4C913457A}" dt="2023-01-04T14:54:30.748" v="129" actId="1076"/>
      <pc:docMkLst>
        <pc:docMk/>
      </pc:docMkLst>
      <pc:sldChg chg="modSp mod">
        <pc:chgData name="Céline Besagni" userId="8526b7a3-8c5e-4fc6-bcaf-fc6b21b2b02d" providerId="ADAL" clId="{12659984-1CCE-A44F-B8FF-1DD4C913457A}" dt="2022-12-07T18:23:48.496" v="45" actId="20577"/>
        <pc:sldMkLst>
          <pc:docMk/>
          <pc:sldMk cId="0" sldId="272"/>
        </pc:sldMkLst>
        <pc:spChg chg="mod">
          <ac:chgData name="Céline Besagni" userId="8526b7a3-8c5e-4fc6-bcaf-fc6b21b2b02d" providerId="ADAL" clId="{12659984-1CCE-A44F-B8FF-1DD4C913457A}" dt="2022-12-07T18:23:48.496" v="45" actId="20577"/>
          <ac:spMkLst>
            <pc:docMk/>
            <pc:sldMk cId="0" sldId="272"/>
            <ac:spMk id="5" creationId="{B989824B-325D-EA36-5320-EBA9DC1BBF96}"/>
          </ac:spMkLst>
        </pc:spChg>
      </pc:sldChg>
      <pc:sldChg chg="addSp modSp mod">
        <pc:chgData name="Céline Besagni" userId="8526b7a3-8c5e-4fc6-bcaf-fc6b21b2b02d" providerId="ADAL" clId="{12659984-1CCE-A44F-B8FF-1DD4C913457A}" dt="2023-01-04T14:54:30.748" v="129" actId="1076"/>
        <pc:sldMkLst>
          <pc:docMk/>
          <pc:sldMk cId="0" sldId="276"/>
        </pc:sldMkLst>
        <pc:spChg chg="add mod">
          <ac:chgData name="Céline Besagni" userId="8526b7a3-8c5e-4fc6-bcaf-fc6b21b2b02d" providerId="ADAL" clId="{12659984-1CCE-A44F-B8FF-1DD4C913457A}" dt="2023-01-04T14:54:04.490" v="127" actId="2085"/>
          <ac:spMkLst>
            <pc:docMk/>
            <pc:sldMk cId="0" sldId="276"/>
            <ac:spMk id="3" creationId="{D9E30F3A-80F1-58D4-9414-A7A245038A88}"/>
          </ac:spMkLst>
        </pc:spChg>
        <pc:picChg chg="add mod">
          <ac:chgData name="Céline Besagni" userId="8526b7a3-8c5e-4fc6-bcaf-fc6b21b2b02d" providerId="ADAL" clId="{12659984-1CCE-A44F-B8FF-1DD4C913457A}" dt="2023-01-04T14:54:30.748" v="129" actId="1076"/>
          <ac:picMkLst>
            <pc:docMk/>
            <pc:sldMk cId="0" sldId="276"/>
            <ac:picMk id="4" creationId="{AADE4ECF-21F9-B629-C2C1-0FA82E5C15BF}"/>
          </ac:picMkLst>
        </pc:picChg>
      </pc:sldChg>
      <pc:sldChg chg="ord">
        <pc:chgData name="Céline Besagni" userId="8526b7a3-8c5e-4fc6-bcaf-fc6b21b2b02d" providerId="ADAL" clId="{12659984-1CCE-A44F-B8FF-1DD4C913457A}" dt="2023-01-04T14:27:12.257" v="70" actId="20578"/>
        <pc:sldMkLst>
          <pc:docMk/>
          <pc:sldMk cId="0" sldId="280"/>
        </pc:sldMkLst>
      </pc:sldChg>
      <pc:sldChg chg="addSp modSp mod">
        <pc:chgData name="Céline Besagni" userId="8526b7a3-8c5e-4fc6-bcaf-fc6b21b2b02d" providerId="ADAL" clId="{12659984-1CCE-A44F-B8FF-1DD4C913457A}" dt="2023-01-04T14:33:25.649" v="77" actId="1036"/>
        <pc:sldMkLst>
          <pc:docMk/>
          <pc:sldMk cId="2071070202" sldId="320"/>
        </pc:sldMkLst>
        <pc:spChg chg="add mod">
          <ac:chgData name="Céline Besagni" userId="8526b7a3-8c5e-4fc6-bcaf-fc6b21b2b02d" providerId="ADAL" clId="{12659984-1CCE-A44F-B8FF-1DD4C913457A}" dt="2023-01-04T14:33:25.649" v="77" actId="1036"/>
          <ac:spMkLst>
            <pc:docMk/>
            <pc:sldMk cId="2071070202" sldId="320"/>
            <ac:spMk id="2" creationId="{C8BD2718-4B9D-7A9E-FA20-D7D43905FEC5}"/>
          </ac:spMkLst>
        </pc:spChg>
      </pc:sldChg>
      <pc:sldChg chg="modSp mod">
        <pc:chgData name="Céline Besagni" userId="8526b7a3-8c5e-4fc6-bcaf-fc6b21b2b02d" providerId="ADAL" clId="{12659984-1CCE-A44F-B8FF-1DD4C913457A}" dt="2022-12-07T17:14:11.517" v="12" actId="20577"/>
        <pc:sldMkLst>
          <pc:docMk/>
          <pc:sldMk cId="897478820" sldId="324"/>
        </pc:sldMkLst>
        <pc:spChg chg="mod">
          <ac:chgData name="Céline Besagni" userId="8526b7a3-8c5e-4fc6-bcaf-fc6b21b2b02d" providerId="ADAL" clId="{12659984-1CCE-A44F-B8FF-1DD4C913457A}" dt="2022-12-07T17:14:11.517" v="12" actId="20577"/>
          <ac:spMkLst>
            <pc:docMk/>
            <pc:sldMk cId="897478820" sldId="324"/>
            <ac:spMk id="2" creationId="{00000000-0000-0000-0000-000000000000}"/>
          </ac:spMkLst>
        </pc:spChg>
      </pc:sldChg>
      <pc:sldChg chg="addSp modSp mod">
        <pc:chgData name="Céline Besagni" userId="8526b7a3-8c5e-4fc6-bcaf-fc6b21b2b02d" providerId="ADAL" clId="{12659984-1CCE-A44F-B8FF-1DD4C913457A}" dt="2023-01-04T14:36:11.117" v="124" actId="208"/>
        <pc:sldMkLst>
          <pc:docMk/>
          <pc:sldMk cId="2057404804" sldId="418"/>
        </pc:sldMkLst>
        <pc:spChg chg="add mod">
          <ac:chgData name="Céline Besagni" userId="8526b7a3-8c5e-4fc6-bcaf-fc6b21b2b02d" providerId="ADAL" clId="{12659984-1CCE-A44F-B8FF-1DD4C913457A}" dt="2023-01-04T14:36:11.117" v="124" actId="208"/>
          <ac:spMkLst>
            <pc:docMk/>
            <pc:sldMk cId="2057404804" sldId="418"/>
            <ac:spMk id="3" creationId="{337E603E-AF47-4041-C870-950B89AEDE9D}"/>
          </ac:spMkLst>
        </pc:spChg>
      </pc:sldChg>
      <pc:sldChg chg="modSp mod ord">
        <pc:chgData name="Céline Besagni" userId="8526b7a3-8c5e-4fc6-bcaf-fc6b21b2b02d" providerId="ADAL" clId="{12659984-1CCE-A44F-B8FF-1DD4C913457A}" dt="2023-01-04T14:26:47.365" v="68" actId="20578"/>
        <pc:sldMkLst>
          <pc:docMk/>
          <pc:sldMk cId="2119063544" sldId="423"/>
        </pc:sldMkLst>
        <pc:spChg chg="mod">
          <ac:chgData name="Céline Besagni" userId="8526b7a3-8c5e-4fc6-bcaf-fc6b21b2b02d" providerId="ADAL" clId="{12659984-1CCE-A44F-B8FF-1DD4C913457A}" dt="2022-12-07T18:26:12.323" v="64" actId="20577"/>
          <ac:spMkLst>
            <pc:docMk/>
            <pc:sldMk cId="2119063544" sldId="423"/>
            <ac:spMk id="2" creationId="{C0B9A9B2-18E8-90CE-38AE-DFF28A51ECCB}"/>
          </ac:spMkLst>
        </pc:spChg>
      </pc:sldChg>
      <pc:sldChg chg="ord">
        <pc:chgData name="Céline Besagni" userId="8526b7a3-8c5e-4fc6-bcaf-fc6b21b2b02d" providerId="ADAL" clId="{12659984-1CCE-A44F-B8FF-1DD4C913457A}" dt="2022-12-07T18:26:41.400" v="66" actId="20578"/>
        <pc:sldMkLst>
          <pc:docMk/>
          <pc:sldMk cId="1408751368" sldId="433"/>
        </pc:sldMkLst>
      </pc:sldChg>
      <pc:sldChg chg="delSp modSp new mod ord">
        <pc:chgData name="Céline Besagni" userId="8526b7a3-8c5e-4fc6-bcaf-fc6b21b2b02d" providerId="ADAL" clId="{12659984-1CCE-A44F-B8FF-1DD4C913457A}" dt="2022-12-07T18:26:36.567" v="65" actId="20578"/>
        <pc:sldMkLst>
          <pc:docMk/>
          <pc:sldMk cId="995354921" sldId="437"/>
        </pc:sldMkLst>
        <pc:spChg chg="del">
          <ac:chgData name="Céline Besagni" userId="8526b7a3-8c5e-4fc6-bcaf-fc6b21b2b02d" providerId="ADAL" clId="{12659984-1CCE-A44F-B8FF-1DD4C913457A}" dt="2022-12-07T17:18:49.132" v="14" actId="478"/>
          <ac:spMkLst>
            <pc:docMk/>
            <pc:sldMk cId="995354921" sldId="437"/>
            <ac:spMk id="2" creationId="{288F7AB4-4D4A-D298-A369-DF5615860D4F}"/>
          </ac:spMkLst>
        </pc:spChg>
        <pc:spChg chg="mod">
          <ac:chgData name="Céline Besagni" userId="8526b7a3-8c5e-4fc6-bcaf-fc6b21b2b02d" providerId="ADAL" clId="{12659984-1CCE-A44F-B8FF-1DD4C913457A}" dt="2022-12-07T17:19:04.437" v="43" actId="255"/>
          <ac:spMkLst>
            <pc:docMk/>
            <pc:sldMk cId="995354921" sldId="437"/>
            <ac:spMk id="3" creationId="{A020A350-0A9C-F0D8-0037-A1E7DC117C6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rgbClr val="EA6B14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cap="all" baseline="0">
                <a:solidFill>
                  <a:srgbClr val="EA6B14"/>
                </a:solidFill>
                <a:effectLst/>
              </a:rPr>
              <a:t>Synthèse 314 bacheliers FILières</a:t>
            </a:r>
            <a:endParaRPr lang="fr-FR">
              <a:solidFill>
                <a:srgbClr val="EA6B14"/>
              </a:solidFill>
              <a:effectLst/>
            </a:endParaRPr>
          </a:p>
        </c:rich>
      </c:tx>
      <c:layout>
        <c:manualLayout>
          <c:xMode val="edge"/>
          <c:yMode val="edge"/>
          <c:x val="0.55171069297436026"/>
          <c:y val="2.298850158593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EA6B14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385608574647424"/>
          <c:y val="0.16757132915796799"/>
          <c:w val="0.52006803700438697"/>
          <c:h val="0.74427279053583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EE-421E-AB77-63D2B45EDD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EE-421E-AB77-63D2B45ED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EE-421E-AB77-63D2B45EDD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EE-421E-AB77-63D2B45EDD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EE-421E-AB77-63D2B45EDD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EE-421E-AB77-63D2B45EDD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EE-421E-AB77-63D2B45EDD7A}"/>
              </c:ext>
            </c:extLst>
          </c:dPt>
          <c:dLbls>
            <c:dLbl>
              <c:idx val="0"/>
              <c:layout>
                <c:manualLayout>
                  <c:x val="7.3330783493668159E-2"/>
                  <c:y val="-0.100973916015220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 b="1" i="0" u="none" strike="noStrike" kern="1200" spc="0" baseline="0">
                        <a:solidFill>
                          <a:srgbClr val="5B9BD5"/>
                        </a:solidFill>
                      </a:rPr>
                      <a:t>CPGE : Classes préparatoires aux grandes écoles : Scientifiques, Economiques, Littéraires, Droit, Eco-Maths</a:t>
                    </a:r>
                  </a:p>
                  <a:p>
                    <a:pPr>
                      <a:defRPr sz="1200"/>
                    </a:pPr>
                    <a:r>
                      <a:rPr lang="fr-FR" sz="1200" b="1" i="0" u="none" strike="noStrike" kern="1200" spc="0" baseline="0">
                        <a:solidFill>
                          <a:srgbClr val="5B9BD5"/>
                        </a:solidFill>
                      </a:rPr>
                      <a:t>CUPGE</a:t>
                    </a:r>
                  </a:p>
                  <a:p>
                    <a:pPr>
                      <a:defRPr sz="1200"/>
                    </a:pPr>
                    <a:r>
                      <a:rPr lang="fr-FR" sz="1200" b="1" i="0" u="none" strike="noStrike" kern="1200" spc="0" baseline="0">
                        <a:solidFill>
                          <a:srgbClr val="5B9BD5"/>
                        </a:solidFill>
                      </a:rPr>
                      <a:t>DCG
</a:t>
                    </a:r>
                    <a:fld id="{C416E37E-6204-400C-B356-84DC0919416F}" type="PERCENTAGE">
                      <a:rPr lang="fr-FR" sz="1200" b="1" i="0" u="none" strike="noStrike" kern="1200" spc="0" baseline="0">
                        <a:solidFill>
                          <a:srgbClr val="5B9BD5"/>
                        </a:solidFill>
                      </a:rPr>
                      <a:pPr>
                        <a:defRPr sz="1200"/>
                      </a:pPr>
                      <a:t>[POURCENTAGE]</a:t>
                    </a:fld>
                    <a:endParaRPr lang="fr-FR" sz="1200" b="1" i="0" u="none" strike="noStrike" kern="1200" spc="0" baseline="0">
                      <a:solidFill>
                        <a:srgbClr val="5B9BD5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76738830653038"/>
                      <c:h val="0.47938191442144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EE-421E-AB77-63D2B45EDD7A}"/>
                </c:ext>
              </c:extLst>
            </c:dLbl>
            <c:dLbl>
              <c:idx val="1"/>
              <c:layout>
                <c:manualLayout>
                  <c:x val="0.63252739510536116"/>
                  <c:y val="-8.11118012771076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EB6E1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>
                        <a:solidFill>
                          <a:srgbClr val="EB6E19"/>
                        </a:solidFill>
                      </a:rPr>
                      <a:t>Ecoles : Ingénieur, Commerce, Art,</a:t>
                    </a:r>
                    <a:r>
                      <a:rPr lang="fr-FR" sz="1200" baseline="0">
                        <a:solidFill>
                          <a:srgbClr val="EB6E19"/>
                        </a:solidFill>
                      </a:rPr>
                      <a:t> Cinéma, Design, Mode, Hôtellerie, Arts culinaires, Paramédicale, Environnement, Vétérinaire</a:t>
                    </a:r>
                    <a:r>
                      <a:rPr lang="fr-FR" sz="1200">
                        <a:solidFill>
                          <a:srgbClr val="EB6E19"/>
                        </a:solidFill>
                      </a:rPr>
                      <a:t> </a:t>
                    </a:r>
                  </a:p>
                  <a:p>
                    <a:pPr>
                      <a:defRPr sz="1200">
                        <a:solidFill>
                          <a:srgbClr val="EB6E19"/>
                        </a:solidFill>
                      </a:defRPr>
                    </a:pPr>
                    <a:r>
                      <a:rPr lang="fr-FR" sz="1200">
                        <a:solidFill>
                          <a:srgbClr val="EB6E19"/>
                        </a:solidFill>
                      </a:rPr>
                      <a:t>21%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EB6E1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95144495533624"/>
                      <c:h val="0.26902411638625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EE-421E-AB77-63D2B45EDD7A}"/>
                </c:ext>
              </c:extLst>
            </c:dLbl>
            <c:dLbl>
              <c:idx val="2"/>
              <c:layout>
                <c:manualLayout>
                  <c:x val="-3.6955990362343302E-2"/>
                  <c:y val="0.279749478079331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Formations</a:t>
                    </a:r>
                    <a:r>
                      <a:rPr lang="fr-FR" sz="1200" baseline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 à l'étranger : RU, Pays Bas, Italie, Espagne, Suisse </a:t>
                    </a:r>
                  </a:p>
                  <a:p>
                    <a:pPr>
                      <a:defRPr sz="1200">
                        <a:solidFill>
                          <a:schemeClr val="bg1">
                            <a:lumMod val="65000"/>
                          </a:schemeClr>
                        </a:solidFill>
                      </a:defRPr>
                    </a:pPr>
                    <a:r>
                      <a:rPr lang="fr-FR" sz="1200" baseline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3%</a:t>
                    </a:r>
                    <a:endParaRPr lang="fr-FR" sz="120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70436984293"/>
                      <c:h val="0.13418243387635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EE-421E-AB77-63D2B45EDD7A}"/>
                </c:ext>
              </c:extLst>
            </c:dLbl>
            <c:dLbl>
              <c:idx val="3"/>
              <c:layout>
                <c:manualLayout>
                  <c:x val="-7.3911980724686577E-2"/>
                  <c:y val="0.11969380654140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>
                        <a:solidFill>
                          <a:schemeClr val="accent4"/>
                        </a:solidFill>
                      </a:rPr>
                      <a:t>Grand</a:t>
                    </a:r>
                    <a:r>
                      <a:rPr lang="fr-FR" sz="1200" baseline="0">
                        <a:solidFill>
                          <a:schemeClr val="accent4"/>
                        </a:solidFill>
                      </a:rPr>
                      <a:t> Etablissement Public : IEP, Dauphine</a:t>
                    </a: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r>
                      <a:rPr lang="fr-FR" sz="1200" baseline="0">
                        <a:solidFill>
                          <a:schemeClr val="accent4"/>
                        </a:solidFill>
                      </a:rPr>
                      <a:t>2%</a:t>
                    </a:r>
                    <a:endParaRPr lang="fr-FR" sz="1200">
                      <a:solidFill>
                        <a:schemeClr val="accent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02600121175216"/>
                      <c:h val="0.248309086625132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EE-421E-AB77-63D2B45EDD7A}"/>
                </c:ext>
              </c:extLst>
            </c:dLbl>
            <c:dLbl>
              <c:idx val="4"/>
              <c:layout>
                <c:manualLayout>
                  <c:x val="-9.5537503429811502E-3"/>
                  <c:y val="6.72281532757438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>
                        <a:solidFill>
                          <a:schemeClr val="accent5"/>
                        </a:solidFill>
                      </a:rPr>
                      <a:t>Université non sélective : Etudes de santé, AES, Arts, Psychologie, Science, Droit</a:t>
                    </a: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r>
                      <a:rPr lang="fr-FR" sz="1200">
                        <a:solidFill>
                          <a:schemeClr val="accent5"/>
                        </a:solidFill>
                      </a:rPr>
                      <a:t>11%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6220007143089"/>
                      <c:h val="0.21212258697307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AEE-421E-AB77-63D2B45EDD7A}"/>
                </c:ext>
              </c:extLst>
            </c:dLbl>
            <c:dLbl>
              <c:idx val="5"/>
              <c:layout>
                <c:manualLayout>
                  <c:x val="-5.461534837184423E-2"/>
                  <c:y val="1.7241376189451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>
                        <a:solidFill>
                          <a:schemeClr val="accent6"/>
                        </a:solidFill>
                      </a:rPr>
                      <a:t>Université sélective (publique ou privée) :</a:t>
                    </a:r>
                    <a:r>
                      <a:rPr lang="fr-FR" sz="1200" baseline="0">
                        <a:solidFill>
                          <a:schemeClr val="accent6"/>
                        </a:solidFill>
                      </a:rPr>
                      <a:t> Droit, Eco, Sc. Politiques, SC. Humaines, Langues, Etudes de santé, Orthophoniste, Arts, Communication, Philosophie, Psychologie</a:t>
                    </a: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r>
                      <a:rPr lang="fr-FR" sz="1200" baseline="0">
                        <a:solidFill>
                          <a:schemeClr val="accent6"/>
                        </a:solidFill>
                      </a:rPr>
                      <a:t>12%</a:t>
                    </a:r>
                    <a:endParaRPr lang="fr-FR" sz="120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44068989792328"/>
                      <c:h val="0.20277016874465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AEE-421E-AB77-63D2B45EDD7A}"/>
                </c:ext>
              </c:extLst>
            </c:dLbl>
            <c:dLbl>
              <c:idx val="6"/>
              <c:layout>
                <c:manualLayout>
                  <c:x val="0.24709603749372933"/>
                  <c:y val="3.79309371108811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>
                        <a:solidFill>
                          <a:schemeClr val="accent5"/>
                        </a:solidFill>
                      </a:rPr>
                      <a:t>BTS, BUT</a:t>
                    </a:r>
                  </a:p>
                  <a:p>
                    <a:pPr>
                      <a:defRPr sz="1200">
                        <a:solidFill>
                          <a:schemeClr val="accent5"/>
                        </a:solidFill>
                      </a:defRPr>
                    </a:pPr>
                    <a:r>
                      <a:rPr lang="en-US" sz="1200">
                        <a:solidFill>
                          <a:schemeClr val="accent5"/>
                        </a:solidFill>
                      </a:rPr>
                      <a:t>1%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28722280887011"/>
                      <c:h val="7.8632260180602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AEE-421E-AB77-63D2B45EDD7A}"/>
                </c:ext>
              </c:extLst>
            </c:dLbl>
            <c:spPr>
              <a:ln>
                <a:solidFill>
                  <a:schemeClr val="bg2">
                    <a:lumMod val="90000"/>
                  </a:schemeClr>
                </a:solidFill>
              </a:ln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bg2">
                      <a:lumMod val="9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'Y:\enquêtes\Bac 2023\[enquête 2023 final.xlsx]synthèse et camemberts'!$C$4:$C$10</c:f>
              <c:numCache>
                <c:formatCode>General</c:formatCode>
                <c:ptCount val="7"/>
                <c:pt idx="0">
                  <c:v>0.50636942675159236</c:v>
                </c:pt>
                <c:pt idx="1">
                  <c:v>0.21337579617834396</c:v>
                </c:pt>
                <c:pt idx="2">
                  <c:v>3.1847133757961783E-2</c:v>
                </c:pt>
                <c:pt idx="3">
                  <c:v>1.5923566878980892E-2</c:v>
                </c:pt>
                <c:pt idx="4">
                  <c:v>0.10828025477707007</c:v>
                </c:pt>
                <c:pt idx="5">
                  <c:v>0.1178343949044586</c:v>
                </c:pt>
                <c:pt idx="6">
                  <c:v>6.369426751592357E-3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EE-421E-AB77-63D2B45EDD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B1-4ADA-A101-C31746E9FF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B1-4ADA-A101-C31746E9FF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B1-4ADA-A101-C31746E9FF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B1-4ADA-A101-C31746E9FF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B1-4ADA-A101-C31746E9FF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EB1-4ADA-A101-C31746E9FF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EB1-4ADA-A101-C31746E9FFFC}"/>
              </c:ext>
            </c:extLst>
          </c:dPt>
          <c:dLbls>
            <c:dLbl>
              <c:idx val="0"/>
              <c:layout>
                <c:manualLayout>
                  <c:x val="0.15254845781965082"/>
                  <c:y val="9.08425124562447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 dirty="0"/>
                      <a:t>Médical,  Paramédical,  Psychologie, Social</a:t>
                    </a:r>
                  </a:p>
                  <a:p>
                    <a:pPr>
                      <a:defRPr/>
                    </a:pPr>
                    <a:r>
                      <a:rPr lang="fr-FR" sz="1200" dirty="0"/>
                      <a:t>12%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4999999999996"/>
                      <c:h val="0.32965296004666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B1-4ADA-A101-C31746E9FFFC}"/>
                </c:ext>
              </c:extLst>
            </c:dLbl>
            <c:dLbl>
              <c:idx val="1"/>
              <c:layout>
                <c:manualLayout>
                  <c:x val="8.2762168335662842E-2"/>
                  <c:y val="-5.5998694936109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EB6E1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rgbClr val="EB6E19"/>
                        </a:solidFill>
                      </a:rPr>
                      <a:t>Sciences</a:t>
                    </a:r>
                  </a:p>
                  <a:p>
                    <a:pPr>
                      <a:defRPr>
                        <a:solidFill>
                          <a:srgbClr val="EB6E19"/>
                        </a:solidFill>
                      </a:defRPr>
                    </a:pPr>
                    <a:r>
                      <a:rPr lang="en-US" sz="1200" dirty="0">
                        <a:solidFill>
                          <a:srgbClr val="EB6E19"/>
                        </a:solidFill>
                      </a:rPr>
                      <a:t>40%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EB6E1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3770778652666"/>
                      <c:h val="0.36364027413240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B1-4ADA-A101-C31746E9FFFC}"/>
                </c:ext>
              </c:extLst>
            </c:dLbl>
            <c:dLbl>
              <c:idx val="2"/>
              <c:layout>
                <c:manualLayout>
                  <c:x val="0"/>
                  <c:y val="0.11010574141339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Commerce, Eco-</a:t>
                    </a:r>
                    <a:r>
                      <a:rPr lang="en-US" sz="1200" dirty="0" err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gestion</a:t>
                    </a:r>
                    <a:r>
                      <a: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 25%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30555555555554"/>
                      <c:h val="0.15372703412073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EB1-4ADA-A101-C31746E9FFFC}"/>
                </c:ext>
              </c:extLst>
            </c:dLbl>
            <c:dLbl>
              <c:idx val="3"/>
              <c:layout>
                <c:manualLayout>
                  <c:x val="-2.2133224584261361E-2"/>
                  <c:y val="0.433733385165658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accent4"/>
                        </a:solidFill>
                      </a:rPr>
                      <a:t>Droit,</a:t>
                    </a:r>
                    <a:r>
                      <a:rPr lang="en-US" sz="1200" baseline="0" dirty="0">
                        <a:solidFill>
                          <a:schemeClr val="accent4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accent4"/>
                        </a:solidFill>
                      </a:rPr>
                      <a:t>Sciences </a:t>
                    </a:r>
                    <a:r>
                      <a:rPr lang="en-US" sz="1200" dirty="0" err="1">
                        <a:solidFill>
                          <a:schemeClr val="accent4"/>
                        </a:solidFill>
                      </a:rPr>
                      <a:t>politiques</a:t>
                    </a:r>
                    <a:r>
                      <a:rPr lang="en-US" sz="1200" dirty="0">
                        <a:solidFill>
                          <a:schemeClr val="accent4"/>
                        </a:solidFill>
                      </a:rPr>
                      <a:t> 10%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59911908604304"/>
                      <c:h val="0.12264910615271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EB1-4ADA-A101-C31746E9FFFC}"/>
                </c:ext>
              </c:extLst>
            </c:dLbl>
            <c:dLbl>
              <c:idx val="4"/>
              <c:layout>
                <c:manualLayout>
                  <c:x val="-0.15292518737720709"/>
                  <c:y val="0.342999599109363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1200" dirty="0">
                        <a:solidFill>
                          <a:schemeClr val="accent5"/>
                        </a:solidFill>
                      </a:rPr>
                      <a:t>Lettres, langues, humanités, communication, Sc. Sociales 8%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90572059621444"/>
                      <c:h val="0.239485992256389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EB1-4ADA-A101-C31746E9FFFC}"/>
                </c:ext>
              </c:extLst>
            </c:dLbl>
            <c:dLbl>
              <c:idx val="5"/>
              <c:layout>
                <c:manualLayout>
                  <c:x val="-0.29525930728235372"/>
                  <c:y val="0.24017774553683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accent6"/>
                        </a:solidFill>
                      </a:rPr>
                      <a:t>Arts</a:t>
                    </a:r>
                    <a:r>
                      <a:rPr lang="en-US" sz="1200" baseline="0" dirty="0">
                        <a:solidFill>
                          <a:schemeClr val="accent6"/>
                        </a:solidFill>
                      </a:rPr>
                      <a:t> 3%</a:t>
                    </a:r>
                    <a:endParaRPr lang="en-US" sz="1200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3888888888883"/>
                      <c:h val="9.35418489355497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EB1-4ADA-A101-C31746E9FFFC}"/>
                </c:ext>
              </c:extLst>
            </c:dLbl>
            <c:dLbl>
              <c:idx val="6"/>
              <c:layout>
                <c:manualLayout>
                  <c:x val="-0.34487856934554206"/>
                  <c:y val="6.612179092251703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err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Hôtellerie</a:t>
                    </a:r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,</a:t>
                    </a:r>
                    <a:r>
                      <a:rPr lang="en-US" sz="1200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Restauration 1%</a:t>
                    </a:r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8113830999757"/>
                      <c:h val="0.18018697816968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EB1-4ADA-A101-C31746E9FFFC}"/>
                </c:ext>
              </c:extLst>
            </c:dLbl>
            <c:spPr>
              <a:ln>
                <a:solidFill>
                  <a:schemeClr val="bg2">
                    <a:lumMod val="90000"/>
                  </a:schemeClr>
                </a:solidFill>
              </a:ln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'Y:\enquêtes\Bac 2023\[enquête 2023 final.xlsx]synthèse et camemberts'!$C$35:$C$41</c:f>
              <c:numCache>
                <c:formatCode>General</c:formatCode>
                <c:ptCount val="7"/>
                <c:pt idx="0">
                  <c:v>0.12420382165605096</c:v>
                </c:pt>
                <c:pt idx="1">
                  <c:v>0.40445859872611467</c:v>
                </c:pt>
                <c:pt idx="2">
                  <c:v>0.25159235668789809</c:v>
                </c:pt>
                <c:pt idx="3">
                  <c:v>0.10191082802547771</c:v>
                </c:pt>
                <c:pt idx="4">
                  <c:v>7.9617834394904455E-2</c:v>
                </c:pt>
                <c:pt idx="5">
                  <c:v>2.8662420382165606E-2</c:v>
                </c:pt>
                <c:pt idx="6">
                  <c:v>9.5541401273885346E-3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B1-4ADA-A101-C31746E9FFF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svg"/><Relationship Id="rId1" Type="http://schemas.openxmlformats.org/officeDocument/2006/relationships/image" Target="../media/image4.png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54.svg"/><Relationship Id="rId1" Type="http://schemas.openxmlformats.org/officeDocument/2006/relationships/image" Target="../media/image38.png"/><Relationship Id="rId6" Type="http://schemas.openxmlformats.org/officeDocument/2006/relationships/image" Target="../media/image58.svg"/><Relationship Id="rId5" Type="http://schemas.openxmlformats.org/officeDocument/2006/relationships/image" Target="../media/image40.png"/><Relationship Id="rId10" Type="http://schemas.openxmlformats.org/officeDocument/2006/relationships/image" Target="../media/image61.svg"/><Relationship Id="rId4" Type="http://schemas.openxmlformats.org/officeDocument/2006/relationships/image" Target="../media/image56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svg"/><Relationship Id="rId1" Type="http://schemas.openxmlformats.org/officeDocument/2006/relationships/image" Target="../media/image4.png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54.svg"/><Relationship Id="rId1" Type="http://schemas.openxmlformats.org/officeDocument/2006/relationships/image" Target="../media/image38.png"/><Relationship Id="rId6" Type="http://schemas.openxmlformats.org/officeDocument/2006/relationships/image" Target="../media/image58.svg"/><Relationship Id="rId5" Type="http://schemas.openxmlformats.org/officeDocument/2006/relationships/image" Target="../media/image40.png"/><Relationship Id="rId10" Type="http://schemas.openxmlformats.org/officeDocument/2006/relationships/image" Target="../media/image61.svg"/><Relationship Id="rId4" Type="http://schemas.openxmlformats.org/officeDocument/2006/relationships/image" Target="../media/image56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605C-6C5B-4CA8-9FA5-E19803DD56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C3CEDF-80C1-4336-8634-F51E0D4E9EF4}">
      <dgm:prSet/>
      <dgm:spPr>
        <a:solidFill>
          <a:srgbClr val="F07F3C"/>
        </a:solidFill>
      </dgm:spPr>
      <dgm:t>
        <a:bodyPr/>
        <a:lstStyle/>
        <a:p>
          <a:r>
            <a:rPr lang="fr-FR" dirty="0"/>
            <a:t>Les formations supérieures dans le cadre des </a:t>
          </a:r>
          <a:r>
            <a:rPr lang="fr-FR" dirty="0" smtClean="0"/>
            <a:t>lycées</a:t>
          </a:r>
          <a:endParaRPr lang="en-US" dirty="0"/>
        </a:p>
      </dgm:t>
    </dgm:pt>
    <dgm:pt modelId="{AF2DF47C-D893-4F67-AD79-9315C909D74D}" type="parTrans" cxnId="{03211CB5-81AC-422B-9645-A692B341DEF8}">
      <dgm:prSet/>
      <dgm:spPr/>
      <dgm:t>
        <a:bodyPr/>
        <a:lstStyle/>
        <a:p>
          <a:endParaRPr lang="en-US"/>
        </a:p>
      </dgm:t>
    </dgm:pt>
    <dgm:pt modelId="{124876EA-E849-4CD4-85C1-E69DC6A5EA68}" type="sibTrans" cxnId="{03211CB5-81AC-422B-9645-A692B341DEF8}">
      <dgm:prSet/>
      <dgm:spPr/>
      <dgm:t>
        <a:bodyPr/>
        <a:lstStyle/>
        <a:p>
          <a:endParaRPr lang="en-US"/>
        </a:p>
      </dgm:t>
    </dgm:pt>
    <dgm:pt modelId="{980F7D38-13D8-455D-B8D5-596414F5F0EB}">
      <dgm:prSet/>
      <dgm:spPr/>
      <dgm:t>
        <a:bodyPr/>
        <a:lstStyle/>
        <a:p>
          <a:r>
            <a:rPr lang="fr-FR"/>
            <a:t>(CPGE, DCG, BTS, DN MADE)</a:t>
          </a:r>
          <a:endParaRPr lang="en-US"/>
        </a:p>
      </dgm:t>
    </dgm:pt>
    <dgm:pt modelId="{C0982F7E-D02F-4A29-9C0A-C2AF44044E72}" type="parTrans" cxnId="{3F43A0A3-3915-4D95-AB93-1BB23EA06E90}">
      <dgm:prSet/>
      <dgm:spPr/>
      <dgm:t>
        <a:bodyPr/>
        <a:lstStyle/>
        <a:p>
          <a:endParaRPr lang="en-US"/>
        </a:p>
      </dgm:t>
    </dgm:pt>
    <dgm:pt modelId="{BD3A894E-A49E-40F8-AE7B-624A47219C22}" type="sibTrans" cxnId="{3F43A0A3-3915-4D95-AB93-1BB23EA06E90}">
      <dgm:prSet/>
      <dgm:spPr/>
      <dgm:t>
        <a:bodyPr/>
        <a:lstStyle/>
        <a:p>
          <a:endParaRPr lang="en-US"/>
        </a:p>
      </dgm:t>
    </dgm:pt>
    <dgm:pt modelId="{DDA483B1-F6C3-466A-9BE3-225BE92FEE7F}">
      <dgm:prSet/>
      <dgm:spPr>
        <a:solidFill>
          <a:srgbClr val="90AFA1"/>
        </a:solidFill>
      </dgm:spPr>
      <dgm:t>
        <a:bodyPr/>
        <a:lstStyle/>
        <a:p>
          <a:r>
            <a:rPr lang="fr-FR" dirty="0"/>
            <a:t>Les grandes écoles</a:t>
          </a:r>
          <a:endParaRPr lang="en-US" dirty="0"/>
        </a:p>
      </dgm:t>
    </dgm:pt>
    <dgm:pt modelId="{788BB6C4-657C-4BED-AFEF-C17C34CFF5E6}" type="parTrans" cxnId="{65FD5363-7BFE-494B-92B2-409D739EDAD6}">
      <dgm:prSet/>
      <dgm:spPr/>
      <dgm:t>
        <a:bodyPr/>
        <a:lstStyle/>
        <a:p>
          <a:endParaRPr lang="en-US"/>
        </a:p>
      </dgm:t>
    </dgm:pt>
    <dgm:pt modelId="{1AF7DA62-CE48-496F-AC77-731F1DE658B4}" type="sibTrans" cxnId="{65FD5363-7BFE-494B-92B2-409D739EDAD6}">
      <dgm:prSet/>
      <dgm:spPr/>
      <dgm:t>
        <a:bodyPr/>
        <a:lstStyle/>
        <a:p>
          <a:endParaRPr lang="en-US"/>
        </a:p>
      </dgm:t>
    </dgm:pt>
    <dgm:pt modelId="{77735FE2-1DD2-4282-B261-2B718F970846}">
      <dgm:prSet/>
      <dgm:spPr>
        <a:solidFill>
          <a:srgbClr val="00A5C8"/>
        </a:solidFill>
      </dgm:spPr>
      <dgm:t>
        <a:bodyPr/>
        <a:lstStyle/>
        <a:p>
          <a:r>
            <a:rPr lang="fr-FR"/>
            <a:t>Les écoles spécialisées</a:t>
          </a:r>
          <a:endParaRPr lang="en-US"/>
        </a:p>
      </dgm:t>
    </dgm:pt>
    <dgm:pt modelId="{9E05D3A3-32B0-4361-B903-C2A8FE1DC81F}" type="parTrans" cxnId="{5DF5DE41-E149-40B8-8D0A-F228CD69CB67}">
      <dgm:prSet/>
      <dgm:spPr/>
      <dgm:t>
        <a:bodyPr/>
        <a:lstStyle/>
        <a:p>
          <a:endParaRPr lang="en-US"/>
        </a:p>
      </dgm:t>
    </dgm:pt>
    <dgm:pt modelId="{83322BAD-A176-4830-8454-80DD0E3E6F7F}" type="sibTrans" cxnId="{5DF5DE41-E149-40B8-8D0A-F228CD69CB67}">
      <dgm:prSet/>
      <dgm:spPr/>
      <dgm:t>
        <a:bodyPr/>
        <a:lstStyle/>
        <a:p>
          <a:endParaRPr lang="en-US"/>
        </a:p>
      </dgm:t>
    </dgm:pt>
    <dgm:pt modelId="{62570DF6-201A-4B5A-91FD-E4B1FB5A6E62}">
      <dgm:prSet/>
      <dgm:spPr>
        <a:solidFill>
          <a:srgbClr val="3EB498"/>
        </a:solidFill>
      </dgm:spPr>
      <dgm:t>
        <a:bodyPr/>
        <a:lstStyle/>
        <a:p>
          <a:r>
            <a:rPr lang="fr-FR" dirty="0"/>
            <a:t>Les formations à l'université (Licence, BUT, LASS, PASS)</a:t>
          </a:r>
          <a:endParaRPr lang="en-US" dirty="0"/>
        </a:p>
      </dgm:t>
    </dgm:pt>
    <dgm:pt modelId="{E8A02846-70C2-4254-9AE1-444B1A67D28B}" type="parTrans" cxnId="{D66A4FB6-4D9F-4000-B36E-D7AF96C9A0EC}">
      <dgm:prSet/>
      <dgm:spPr/>
      <dgm:t>
        <a:bodyPr/>
        <a:lstStyle/>
        <a:p>
          <a:endParaRPr lang="en-US"/>
        </a:p>
      </dgm:t>
    </dgm:pt>
    <dgm:pt modelId="{D4E3B042-8FD7-4049-B71A-882763D1196F}" type="sibTrans" cxnId="{D66A4FB6-4D9F-4000-B36E-D7AF96C9A0EC}">
      <dgm:prSet/>
      <dgm:spPr/>
      <dgm:t>
        <a:bodyPr/>
        <a:lstStyle/>
        <a:p>
          <a:endParaRPr lang="en-US"/>
        </a:p>
      </dgm:t>
    </dgm:pt>
    <dgm:pt modelId="{E7E9CD1C-8D2A-4F0D-80D8-9C46CAE71D4C}" type="pres">
      <dgm:prSet presAssocID="{4E05605C-6C5B-4CA8-9FA5-E19803DD56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EF401-3371-4334-8759-3F9DA905A49A}" type="pres">
      <dgm:prSet presAssocID="{4DC3CEDF-80C1-4336-8634-F51E0D4E9E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ACD0D2-2817-4DD2-A08E-AD9752FCBB81}" type="pres">
      <dgm:prSet presAssocID="{4DC3CEDF-80C1-4336-8634-F51E0D4E9E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A6050B-13A7-494B-BD8A-3AF33147A314}" type="pres">
      <dgm:prSet presAssocID="{DDA483B1-F6C3-466A-9BE3-225BE92FEE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8DA6D-CAB5-4BEE-B724-6E2E2DF6487D}" type="pres">
      <dgm:prSet presAssocID="{1AF7DA62-CE48-496F-AC77-731F1DE658B4}" presName="spacer" presStyleCnt="0"/>
      <dgm:spPr/>
    </dgm:pt>
    <dgm:pt modelId="{2880D2B0-EC03-4783-9587-45F15BF87706}" type="pres">
      <dgm:prSet presAssocID="{77735FE2-1DD2-4282-B261-2B718F9708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2196E4-4B7F-48A8-9CCB-FD9561E3A3F1}" type="pres">
      <dgm:prSet presAssocID="{83322BAD-A176-4830-8454-80DD0E3E6F7F}" presName="spacer" presStyleCnt="0"/>
      <dgm:spPr/>
    </dgm:pt>
    <dgm:pt modelId="{BE3CCE1D-A7BA-49C1-BE0F-B4094FDFA6FF}" type="pres">
      <dgm:prSet presAssocID="{62570DF6-201A-4B5A-91FD-E4B1FB5A6E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777DF0-7A34-4740-84F6-11F07A16595F}" type="presOf" srcId="{4E05605C-6C5B-4CA8-9FA5-E19803DD561A}" destId="{E7E9CD1C-8D2A-4F0D-80D8-9C46CAE71D4C}" srcOrd="0" destOrd="0" presId="urn:microsoft.com/office/officeart/2005/8/layout/vList2"/>
    <dgm:cxn modelId="{65FD5363-7BFE-494B-92B2-409D739EDAD6}" srcId="{4E05605C-6C5B-4CA8-9FA5-E19803DD561A}" destId="{DDA483B1-F6C3-466A-9BE3-225BE92FEE7F}" srcOrd="1" destOrd="0" parTransId="{788BB6C4-657C-4BED-AFEF-C17C34CFF5E6}" sibTransId="{1AF7DA62-CE48-496F-AC77-731F1DE658B4}"/>
    <dgm:cxn modelId="{8A941357-CA35-4F11-B51C-EA07869679F8}" type="presOf" srcId="{DDA483B1-F6C3-466A-9BE3-225BE92FEE7F}" destId="{83A6050B-13A7-494B-BD8A-3AF33147A314}" srcOrd="0" destOrd="0" presId="urn:microsoft.com/office/officeart/2005/8/layout/vList2"/>
    <dgm:cxn modelId="{69CD7662-7D2C-466A-8453-7DB427E5513F}" type="presOf" srcId="{77735FE2-1DD2-4282-B261-2B718F970846}" destId="{2880D2B0-EC03-4783-9587-45F15BF87706}" srcOrd="0" destOrd="0" presId="urn:microsoft.com/office/officeart/2005/8/layout/vList2"/>
    <dgm:cxn modelId="{03211CB5-81AC-422B-9645-A692B341DEF8}" srcId="{4E05605C-6C5B-4CA8-9FA5-E19803DD561A}" destId="{4DC3CEDF-80C1-4336-8634-F51E0D4E9EF4}" srcOrd="0" destOrd="0" parTransId="{AF2DF47C-D893-4F67-AD79-9315C909D74D}" sibTransId="{124876EA-E849-4CD4-85C1-E69DC6A5EA68}"/>
    <dgm:cxn modelId="{D66A4FB6-4D9F-4000-B36E-D7AF96C9A0EC}" srcId="{4E05605C-6C5B-4CA8-9FA5-E19803DD561A}" destId="{62570DF6-201A-4B5A-91FD-E4B1FB5A6E62}" srcOrd="3" destOrd="0" parTransId="{E8A02846-70C2-4254-9AE1-444B1A67D28B}" sibTransId="{D4E3B042-8FD7-4049-B71A-882763D1196F}"/>
    <dgm:cxn modelId="{5DF5DE41-E149-40B8-8D0A-F228CD69CB67}" srcId="{4E05605C-6C5B-4CA8-9FA5-E19803DD561A}" destId="{77735FE2-1DD2-4282-B261-2B718F970846}" srcOrd="2" destOrd="0" parTransId="{9E05D3A3-32B0-4361-B903-C2A8FE1DC81F}" sibTransId="{83322BAD-A176-4830-8454-80DD0E3E6F7F}"/>
    <dgm:cxn modelId="{6F88AED0-2487-44B2-9466-13C05A79E04E}" type="presOf" srcId="{62570DF6-201A-4B5A-91FD-E4B1FB5A6E62}" destId="{BE3CCE1D-A7BA-49C1-BE0F-B4094FDFA6FF}" srcOrd="0" destOrd="0" presId="urn:microsoft.com/office/officeart/2005/8/layout/vList2"/>
    <dgm:cxn modelId="{271E37A7-5BE0-4143-A09E-96C17CB0A17E}" type="presOf" srcId="{4DC3CEDF-80C1-4336-8634-F51E0D4E9EF4}" destId="{4AAEF401-3371-4334-8759-3F9DA905A49A}" srcOrd="0" destOrd="0" presId="urn:microsoft.com/office/officeart/2005/8/layout/vList2"/>
    <dgm:cxn modelId="{45C5EA36-E2E2-48A6-830F-932A950D1DAA}" type="presOf" srcId="{980F7D38-13D8-455D-B8D5-596414F5F0EB}" destId="{EBACD0D2-2817-4DD2-A08E-AD9752FCBB81}" srcOrd="0" destOrd="0" presId="urn:microsoft.com/office/officeart/2005/8/layout/vList2"/>
    <dgm:cxn modelId="{3F43A0A3-3915-4D95-AB93-1BB23EA06E90}" srcId="{4DC3CEDF-80C1-4336-8634-F51E0D4E9EF4}" destId="{980F7D38-13D8-455D-B8D5-596414F5F0EB}" srcOrd="0" destOrd="0" parTransId="{C0982F7E-D02F-4A29-9C0A-C2AF44044E72}" sibTransId="{BD3A894E-A49E-40F8-AE7B-624A47219C22}"/>
    <dgm:cxn modelId="{23CDB451-E067-492C-9907-47CF907E36C7}" type="presParOf" srcId="{E7E9CD1C-8D2A-4F0D-80D8-9C46CAE71D4C}" destId="{4AAEF401-3371-4334-8759-3F9DA905A49A}" srcOrd="0" destOrd="0" presId="urn:microsoft.com/office/officeart/2005/8/layout/vList2"/>
    <dgm:cxn modelId="{A441E3D5-5C77-4944-919B-CDFAEFABECE5}" type="presParOf" srcId="{E7E9CD1C-8D2A-4F0D-80D8-9C46CAE71D4C}" destId="{EBACD0D2-2817-4DD2-A08E-AD9752FCBB81}" srcOrd="1" destOrd="0" presId="urn:microsoft.com/office/officeart/2005/8/layout/vList2"/>
    <dgm:cxn modelId="{AF23FF34-FA41-42E3-B6E5-E593C26DBA5F}" type="presParOf" srcId="{E7E9CD1C-8D2A-4F0D-80D8-9C46CAE71D4C}" destId="{83A6050B-13A7-494B-BD8A-3AF33147A314}" srcOrd="2" destOrd="0" presId="urn:microsoft.com/office/officeart/2005/8/layout/vList2"/>
    <dgm:cxn modelId="{8EE96EC1-8787-4A27-AA99-77B329050BC4}" type="presParOf" srcId="{E7E9CD1C-8D2A-4F0D-80D8-9C46CAE71D4C}" destId="{F3E8DA6D-CAB5-4BEE-B724-6E2E2DF6487D}" srcOrd="3" destOrd="0" presId="urn:microsoft.com/office/officeart/2005/8/layout/vList2"/>
    <dgm:cxn modelId="{657B0C02-BFED-4EB3-AF76-FAA04ECD0B68}" type="presParOf" srcId="{E7E9CD1C-8D2A-4F0D-80D8-9C46CAE71D4C}" destId="{2880D2B0-EC03-4783-9587-45F15BF87706}" srcOrd="4" destOrd="0" presId="urn:microsoft.com/office/officeart/2005/8/layout/vList2"/>
    <dgm:cxn modelId="{3ABD9F30-AD6D-4765-B2A9-7329E00A3578}" type="presParOf" srcId="{E7E9CD1C-8D2A-4F0D-80D8-9C46CAE71D4C}" destId="{022196E4-4B7F-48A8-9CCB-FD9561E3A3F1}" srcOrd="5" destOrd="0" presId="urn:microsoft.com/office/officeart/2005/8/layout/vList2"/>
    <dgm:cxn modelId="{87206AFD-AA3E-4769-B1B0-ACECC4D70779}" type="presParOf" srcId="{E7E9CD1C-8D2A-4F0D-80D8-9C46CAE71D4C}" destId="{BE3CCE1D-A7BA-49C1-BE0F-B4094FDFA6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AA32E-0C4E-477F-98BE-C933A8AD73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09C2D7-09A2-4E48-89F5-9B5EDA2C0D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STS</a:t>
          </a:r>
          <a:r>
            <a:rPr lang="en-US" b="0"/>
            <a:t> : prépare au BTS en 2 ans,                                                                            poursuite d’études en école de commerce ou licence professionnelle.</a:t>
          </a:r>
          <a:endParaRPr lang="en-US" dirty="0"/>
        </a:p>
      </dgm:t>
    </dgm:pt>
    <dgm:pt modelId="{59F2D5FA-09E2-470A-8206-7C4F02F83C8F}" type="parTrans" cxnId="{1027998E-87CA-41F1-A783-1512668D4B03}">
      <dgm:prSet/>
      <dgm:spPr/>
      <dgm:t>
        <a:bodyPr/>
        <a:lstStyle/>
        <a:p>
          <a:endParaRPr lang="en-US"/>
        </a:p>
      </dgm:t>
    </dgm:pt>
    <dgm:pt modelId="{84A4AADA-92A3-483E-9B1C-D41704092E68}" type="sibTrans" cxnId="{1027998E-87CA-41F1-A783-1512668D4B03}">
      <dgm:prSet/>
      <dgm:spPr/>
      <dgm:t>
        <a:bodyPr/>
        <a:lstStyle/>
        <a:p>
          <a:endParaRPr lang="en-US"/>
        </a:p>
      </dgm:t>
    </dgm:pt>
    <dgm:pt modelId="{1C49C464-F0BB-4391-BF2D-13A0369C7E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DCG</a:t>
          </a:r>
          <a:r>
            <a:rPr lang="en-US" b="0" dirty="0"/>
            <a:t> : </a:t>
          </a:r>
          <a:r>
            <a:rPr lang="en-US" b="0" dirty="0" err="1"/>
            <a:t>prépare</a:t>
          </a:r>
          <a:r>
            <a:rPr lang="en-US" b="0" dirty="0"/>
            <a:t> au « </a:t>
          </a:r>
          <a:r>
            <a:rPr lang="en-US" b="0" dirty="0" err="1"/>
            <a:t>Diplôme</a:t>
          </a:r>
          <a:r>
            <a:rPr lang="en-US" b="0" dirty="0"/>
            <a:t> de </a:t>
          </a:r>
          <a:r>
            <a:rPr lang="en-US" b="0" dirty="0" err="1"/>
            <a:t>Compta-Gestion</a:t>
          </a:r>
          <a:r>
            <a:rPr lang="en-US" b="0" dirty="0"/>
            <a:t> » </a:t>
          </a:r>
          <a:r>
            <a:rPr lang="en-US" b="0" dirty="0" err="1"/>
            <a:t>en</a:t>
          </a:r>
          <a:r>
            <a:rPr lang="en-US" b="0" dirty="0"/>
            <a:t> 3 </a:t>
          </a:r>
          <a:r>
            <a:rPr lang="en-US" b="0" dirty="0" err="1"/>
            <a:t>ans</a:t>
          </a:r>
          <a:r>
            <a:rPr lang="en-US" b="0" dirty="0"/>
            <a:t>                   </a:t>
          </a:r>
          <a:r>
            <a:rPr lang="en-US" b="0" dirty="0" err="1"/>
            <a:t>poursuite</a:t>
          </a:r>
          <a:r>
            <a:rPr lang="en-US" b="0" dirty="0"/>
            <a:t> </a:t>
          </a:r>
          <a:r>
            <a:rPr lang="en-US" b="0" dirty="0" err="1"/>
            <a:t>d’études</a:t>
          </a:r>
          <a:r>
            <a:rPr lang="en-US" b="0" dirty="0"/>
            <a:t> </a:t>
          </a:r>
          <a:r>
            <a:rPr lang="en-US" b="0" dirty="0" err="1"/>
            <a:t>en</a:t>
          </a:r>
          <a:r>
            <a:rPr lang="en-US" b="0" dirty="0"/>
            <a:t> </a:t>
          </a:r>
          <a:r>
            <a:rPr lang="en-US" b="0" dirty="0" err="1"/>
            <a:t>école</a:t>
          </a:r>
          <a:r>
            <a:rPr lang="en-US" b="0" dirty="0"/>
            <a:t> de commerce </a:t>
          </a:r>
          <a:r>
            <a:rPr lang="en-US" b="0" dirty="0" err="1"/>
            <a:t>ou</a:t>
          </a:r>
          <a:r>
            <a:rPr lang="en-US" b="0" dirty="0"/>
            <a:t> </a:t>
          </a:r>
          <a:r>
            <a:rPr lang="en-US" b="0" dirty="0" err="1"/>
            <a:t>vers</a:t>
          </a:r>
          <a:r>
            <a:rPr lang="en-US" b="0" dirty="0"/>
            <a:t> </a:t>
          </a:r>
          <a:r>
            <a:rPr lang="en-US" b="0" dirty="0" err="1"/>
            <a:t>l’expertise</a:t>
          </a:r>
          <a:r>
            <a:rPr lang="en-US" b="0" dirty="0"/>
            <a:t> </a:t>
          </a:r>
          <a:r>
            <a:rPr lang="en-US" b="0" dirty="0" err="1"/>
            <a:t>comptable</a:t>
          </a:r>
          <a:r>
            <a:rPr lang="en-US" b="0" dirty="0"/>
            <a:t>. </a:t>
          </a:r>
          <a:endParaRPr lang="en-US" dirty="0"/>
        </a:p>
      </dgm:t>
    </dgm:pt>
    <dgm:pt modelId="{A5574639-3891-4EE9-B66A-27C3976EA578}" type="parTrans" cxnId="{8E6A4E8D-77B1-4FD7-B66A-73FB6B495E9E}">
      <dgm:prSet/>
      <dgm:spPr/>
      <dgm:t>
        <a:bodyPr/>
        <a:lstStyle/>
        <a:p>
          <a:endParaRPr lang="en-US"/>
        </a:p>
      </dgm:t>
    </dgm:pt>
    <dgm:pt modelId="{898E6890-B51F-4336-BEA6-F83D802AF728}" type="sibTrans" cxnId="{8E6A4E8D-77B1-4FD7-B66A-73FB6B495E9E}">
      <dgm:prSet/>
      <dgm:spPr/>
      <dgm:t>
        <a:bodyPr/>
        <a:lstStyle/>
        <a:p>
          <a:endParaRPr lang="en-US"/>
        </a:p>
      </dgm:t>
    </dgm:pt>
    <dgm:pt modelId="{77649C16-D997-4EC4-B325-99AF873E75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CPGE </a:t>
          </a:r>
          <a:r>
            <a:rPr lang="en-US" b="0"/>
            <a:t>: Classes préparatoires aux grandes écoles</a:t>
          </a:r>
          <a:endParaRPr lang="en-US"/>
        </a:p>
      </dgm:t>
    </dgm:pt>
    <dgm:pt modelId="{B4DEACB8-7429-4D96-87AB-42D009F7B947}" type="parTrans" cxnId="{4F7FE981-22C3-4405-8B65-E3ACE8A5DBB3}">
      <dgm:prSet/>
      <dgm:spPr/>
      <dgm:t>
        <a:bodyPr/>
        <a:lstStyle/>
        <a:p>
          <a:endParaRPr lang="en-US"/>
        </a:p>
      </dgm:t>
    </dgm:pt>
    <dgm:pt modelId="{5300F792-42C4-4CEB-BEF2-EB6808C98483}" type="sibTrans" cxnId="{4F7FE981-22C3-4405-8B65-E3ACE8A5DBB3}">
      <dgm:prSet/>
      <dgm:spPr/>
      <dgm:t>
        <a:bodyPr/>
        <a:lstStyle/>
        <a:p>
          <a:endParaRPr lang="en-US"/>
        </a:p>
      </dgm:t>
    </dgm:pt>
    <dgm:pt modelId="{5E9153E8-909A-4C5F-BBE2-BE0B80C614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+1 an </a:t>
          </a:r>
          <a:r>
            <a:rPr lang="en-US" dirty="0" err="1"/>
            <a:t>d’ATS</a:t>
          </a:r>
          <a:r>
            <a:rPr lang="en-US" dirty="0"/>
            <a:t>: </a:t>
          </a:r>
          <a:r>
            <a:rPr lang="en-US" dirty="0" err="1"/>
            <a:t>prépa</a:t>
          </a:r>
          <a:r>
            <a:rPr lang="en-US" dirty="0"/>
            <a:t> pour </a:t>
          </a:r>
          <a:r>
            <a:rPr lang="en-US" dirty="0" err="1"/>
            <a:t>intégrer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école </a:t>
          </a:r>
          <a:r>
            <a:rPr lang="en-US" dirty="0" err="1"/>
            <a:t>d’ingénieur</a:t>
          </a:r>
          <a:endParaRPr lang="en-US" dirty="0"/>
        </a:p>
      </dgm:t>
    </dgm:pt>
    <dgm:pt modelId="{D5553761-1AE6-45AE-9CDD-471C4C8310F0}" type="parTrans" cxnId="{F326286C-BA4F-4B44-862E-483B54548511}">
      <dgm:prSet/>
      <dgm:spPr/>
      <dgm:t>
        <a:bodyPr/>
        <a:lstStyle/>
        <a:p>
          <a:endParaRPr lang="fr-FR"/>
        </a:p>
      </dgm:t>
    </dgm:pt>
    <dgm:pt modelId="{E9D2330D-4693-428D-8906-904BA6CBE766}" type="sibTrans" cxnId="{F326286C-BA4F-4B44-862E-483B54548511}">
      <dgm:prSet/>
      <dgm:spPr/>
      <dgm:t>
        <a:bodyPr/>
        <a:lstStyle/>
        <a:p>
          <a:endParaRPr lang="fr-FR"/>
        </a:p>
      </dgm:t>
    </dgm:pt>
    <dgm:pt modelId="{DBE9AEFC-CD96-4623-B7D5-12BDC151612A}" type="pres">
      <dgm:prSet presAssocID="{260AA32E-0C4E-477F-98BE-C933A8AD73E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959A01-2C7D-4D3C-BACF-D1E96E2BF13A}" type="pres">
      <dgm:prSet presAssocID="{1F09C2D7-09A2-4E48-89F5-9B5EDA2C0D21}" presName="compNode" presStyleCnt="0"/>
      <dgm:spPr/>
    </dgm:pt>
    <dgm:pt modelId="{9CBAA165-ABE9-4EDF-AE7C-8183F635B777}" type="pres">
      <dgm:prSet presAssocID="{1F09C2D7-09A2-4E48-89F5-9B5EDA2C0D21}" presName="bgRect" presStyleLbl="bgShp" presStyleIdx="0" presStyleCnt="3"/>
      <dgm:spPr/>
    </dgm:pt>
    <dgm:pt modelId="{84765DA7-193A-4386-A4A7-613161B739F4}" type="pres">
      <dgm:prSet presAssocID="{1F09C2D7-09A2-4E48-89F5-9B5EDA2C0D2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F81B91B-5535-41C1-99E7-F454A9CB7457}" type="pres">
      <dgm:prSet presAssocID="{1F09C2D7-09A2-4E48-89F5-9B5EDA2C0D21}" presName="spaceRect" presStyleCnt="0"/>
      <dgm:spPr/>
    </dgm:pt>
    <dgm:pt modelId="{08286C6A-2CDF-4C41-B7E8-7DFD401B7521}" type="pres">
      <dgm:prSet presAssocID="{1F09C2D7-09A2-4E48-89F5-9B5EDA2C0D21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E1A60628-8E2C-45B9-8B75-FC684604D305}" type="pres">
      <dgm:prSet presAssocID="{1F09C2D7-09A2-4E48-89F5-9B5EDA2C0D21}" presName="desTx" presStyleLbl="revTx" presStyleIdx="1" presStyleCnt="4">
        <dgm:presLayoutVars/>
      </dgm:prSet>
      <dgm:spPr/>
      <dgm:t>
        <a:bodyPr/>
        <a:lstStyle/>
        <a:p>
          <a:endParaRPr lang="fr-FR"/>
        </a:p>
      </dgm:t>
    </dgm:pt>
    <dgm:pt modelId="{51DACE96-2A4E-4941-83B3-FE0D82D43B6A}" type="pres">
      <dgm:prSet presAssocID="{84A4AADA-92A3-483E-9B1C-D41704092E68}" presName="sibTrans" presStyleCnt="0"/>
      <dgm:spPr/>
    </dgm:pt>
    <dgm:pt modelId="{24B00812-BC20-4484-8B39-FFD7912BE526}" type="pres">
      <dgm:prSet presAssocID="{1C49C464-F0BB-4391-BF2D-13A0369C7E7D}" presName="compNode" presStyleCnt="0"/>
      <dgm:spPr/>
    </dgm:pt>
    <dgm:pt modelId="{DDE07B31-8FDB-493D-943B-CE05A8249BD1}" type="pres">
      <dgm:prSet presAssocID="{1C49C464-F0BB-4391-BF2D-13A0369C7E7D}" presName="bgRect" presStyleLbl="bgShp" presStyleIdx="1" presStyleCnt="3"/>
      <dgm:spPr/>
    </dgm:pt>
    <dgm:pt modelId="{B902E952-D244-4837-BC32-92A81D474C49}" type="pres">
      <dgm:prSet presAssocID="{1C49C464-F0BB-4391-BF2D-13A0369C7E7D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B096E90-C591-49C2-BCA8-959480EFFAB0}" type="pres">
      <dgm:prSet presAssocID="{1C49C464-F0BB-4391-BF2D-13A0369C7E7D}" presName="spaceRect" presStyleCnt="0"/>
      <dgm:spPr/>
    </dgm:pt>
    <dgm:pt modelId="{F1C535BD-EFEF-4FF9-8C88-0FA603814BD4}" type="pres">
      <dgm:prSet presAssocID="{1C49C464-F0BB-4391-BF2D-13A0369C7E7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F168D3B-E714-4718-AC82-A5AAB8CD8A4D}" type="pres">
      <dgm:prSet presAssocID="{898E6890-B51F-4336-BEA6-F83D802AF728}" presName="sibTrans" presStyleCnt="0"/>
      <dgm:spPr/>
    </dgm:pt>
    <dgm:pt modelId="{91C3443E-6198-4DE0-898F-B9D2016E1BEC}" type="pres">
      <dgm:prSet presAssocID="{77649C16-D997-4EC4-B325-99AF873E752E}" presName="compNode" presStyleCnt="0"/>
      <dgm:spPr/>
    </dgm:pt>
    <dgm:pt modelId="{DDE7A34B-E5E8-43C2-8FB4-A023C3DD0A3B}" type="pres">
      <dgm:prSet presAssocID="{77649C16-D997-4EC4-B325-99AF873E752E}" presName="bgRect" presStyleLbl="bgShp" presStyleIdx="2" presStyleCnt="3"/>
      <dgm:spPr/>
    </dgm:pt>
    <dgm:pt modelId="{707B3DD3-23DB-43F8-B922-15CA0FF6EAB5}" type="pres">
      <dgm:prSet presAssocID="{77649C16-D997-4EC4-B325-99AF873E752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École"/>
        </a:ext>
      </dgm:extLst>
    </dgm:pt>
    <dgm:pt modelId="{47A15F75-3D8C-4544-B0FE-70F8E9E92819}" type="pres">
      <dgm:prSet presAssocID="{77649C16-D997-4EC4-B325-99AF873E752E}" presName="spaceRect" presStyleCnt="0"/>
      <dgm:spPr/>
    </dgm:pt>
    <dgm:pt modelId="{CC777007-6153-41AF-B1B7-486E3FBCF4BC}" type="pres">
      <dgm:prSet presAssocID="{77649C16-D997-4EC4-B325-99AF873E752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8E6A4E8D-77B1-4FD7-B66A-73FB6B495E9E}" srcId="{260AA32E-0C4E-477F-98BE-C933A8AD73E8}" destId="{1C49C464-F0BB-4391-BF2D-13A0369C7E7D}" srcOrd="1" destOrd="0" parTransId="{A5574639-3891-4EE9-B66A-27C3976EA578}" sibTransId="{898E6890-B51F-4336-BEA6-F83D802AF728}"/>
    <dgm:cxn modelId="{AD07DE83-30F2-4E49-B3C1-2E111844E1BD}" type="presOf" srcId="{1C49C464-F0BB-4391-BF2D-13A0369C7E7D}" destId="{F1C535BD-EFEF-4FF9-8C88-0FA603814BD4}" srcOrd="0" destOrd="0" presId="urn:microsoft.com/office/officeart/2018/2/layout/IconVerticalSolidList"/>
    <dgm:cxn modelId="{BF9AE88B-FD43-47B6-BDA7-C9DC279ED38D}" type="presOf" srcId="{1F09C2D7-09A2-4E48-89F5-9B5EDA2C0D21}" destId="{08286C6A-2CDF-4C41-B7E8-7DFD401B7521}" srcOrd="0" destOrd="0" presId="urn:microsoft.com/office/officeart/2018/2/layout/IconVerticalSolidList"/>
    <dgm:cxn modelId="{4F7FE981-22C3-4405-8B65-E3ACE8A5DBB3}" srcId="{260AA32E-0C4E-477F-98BE-C933A8AD73E8}" destId="{77649C16-D997-4EC4-B325-99AF873E752E}" srcOrd="2" destOrd="0" parTransId="{B4DEACB8-7429-4D96-87AB-42D009F7B947}" sibTransId="{5300F792-42C4-4CEB-BEF2-EB6808C98483}"/>
    <dgm:cxn modelId="{6ED56888-4DEB-4325-9799-3DA775FBE30B}" type="presOf" srcId="{260AA32E-0C4E-477F-98BE-C933A8AD73E8}" destId="{DBE9AEFC-CD96-4623-B7D5-12BDC151612A}" srcOrd="0" destOrd="0" presId="urn:microsoft.com/office/officeart/2018/2/layout/IconVerticalSolidList"/>
    <dgm:cxn modelId="{B90F5B83-A353-4F54-BDD1-BCE5087999B4}" type="presOf" srcId="{5E9153E8-909A-4C5F-BBE2-BE0B80C61450}" destId="{E1A60628-8E2C-45B9-8B75-FC684604D305}" srcOrd="0" destOrd="0" presId="urn:microsoft.com/office/officeart/2018/2/layout/IconVerticalSolidList"/>
    <dgm:cxn modelId="{1027998E-87CA-41F1-A783-1512668D4B03}" srcId="{260AA32E-0C4E-477F-98BE-C933A8AD73E8}" destId="{1F09C2D7-09A2-4E48-89F5-9B5EDA2C0D21}" srcOrd="0" destOrd="0" parTransId="{59F2D5FA-09E2-470A-8206-7C4F02F83C8F}" sibTransId="{84A4AADA-92A3-483E-9B1C-D41704092E68}"/>
    <dgm:cxn modelId="{C2207D7A-27A7-4574-B749-B3B78A355C20}" type="presOf" srcId="{77649C16-D997-4EC4-B325-99AF873E752E}" destId="{CC777007-6153-41AF-B1B7-486E3FBCF4BC}" srcOrd="0" destOrd="0" presId="urn:microsoft.com/office/officeart/2018/2/layout/IconVerticalSolidList"/>
    <dgm:cxn modelId="{F326286C-BA4F-4B44-862E-483B54548511}" srcId="{1F09C2D7-09A2-4E48-89F5-9B5EDA2C0D21}" destId="{5E9153E8-909A-4C5F-BBE2-BE0B80C61450}" srcOrd="0" destOrd="0" parTransId="{D5553761-1AE6-45AE-9CDD-471C4C8310F0}" sibTransId="{E9D2330D-4693-428D-8906-904BA6CBE766}"/>
    <dgm:cxn modelId="{8780F0A7-0DD2-4AB0-B323-1D51A8AFA658}" type="presParOf" srcId="{DBE9AEFC-CD96-4623-B7D5-12BDC151612A}" destId="{7F959A01-2C7D-4D3C-BACF-D1E96E2BF13A}" srcOrd="0" destOrd="0" presId="urn:microsoft.com/office/officeart/2018/2/layout/IconVerticalSolidList"/>
    <dgm:cxn modelId="{F9D9BFFE-6337-4C42-B36B-21F77922E428}" type="presParOf" srcId="{7F959A01-2C7D-4D3C-BACF-D1E96E2BF13A}" destId="{9CBAA165-ABE9-4EDF-AE7C-8183F635B777}" srcOrd="0" destOrd="0" presId="urn:microsoft.com/office/officeart/2018/2/layout/IconVerticalSolidList"/>
    <dgm:cxn modelId="{8D5DE5DD-7B9D-4CD3-8D19-0990ED158AD9}" type="presParOf" srcId="{7F959A01-2C7D-4D3C-BACF-D1E96E2BF13A}" destId="{84765DA7-193A-4386-A4A7-613161B739F4}" srcOrd="1" destOrd="0" presId="urn:microsoft.com/office/officeart/2018/2/layout/IconVerticalSolidList"/>
    <dgm:cxn modelId="{29E5E256-3D70-4FF2-B53A-93F9CC6A86E8}" type="presParOf" srcId="{7F959A01-2C7D-4D3C-BACF-D1E96E2BF13A}" destId="{0F81B91B-5535-41C1-99E7-F454A9CB7457}" srcOrd="2" destOrd="0" presId="urn:microsoft.com/office/officeart/2018/2/layout/IconVerticalSolidList"/>
    <dgm:cxn modelId="{5501D7D8-D32F-4B39-804E-C2F84225ED2C}" type="presParOf" srcId="{7F959A01-2C7D-4D3C-BACF-D1E96E2BF13A}" destId="{08286C6A-2CDF-4C41-B7E8-7DFD401B7521}" srcOrd="3" destOrd="0" presId="urn:microsoft.com/office/officeart/2018/2/layout/IconVerticalSolidList"/>
    <dgm:cxn modelId="{972D7A94-E454-44FC-A8C9-27B264B99E58}" type="presParOf" srcId="{7F959A01-2C7D-4D3C-BACF-D1E96E2BF13A}" destId="{E1A60628-8E2C-45B9-8B75-FC684604D305}" srcOrd="4" destOrd="0" presId="urn:microsoft.com/office/officeart/2018/2/layout/IconVerticalSolidList"/>
    <dgm:cxn modelId="{8AF359C6-6DE9-40BB-B77A-EBDBD8AB5D28}" type="presParOf" srcId="{DBE9AEFC-CD96-4623-B7D5-12BDC151612A}" destId="{51DACE96-2A4E-4941-83B3-FE0D82D43B6A}" srcOrd="1" destOrd="0" presId="urn:microsoft.com/office/officeart/2018/2/layout/IconVerticalSolidList"/>
    <dgm:cxn modelId="{A915FF3E-4195-4260-AA58-561EEF2284C6}" type="presParOf" srcId="{DBE9AEFC-CD96-4623-B7D5-12BDC151612A}" destId="{24B00812-BC20-4484-8B39-FFD7912BE526}" srcOrd="2" destOrd="0" presId="urn:microsoft.com/office/officeart/2018/2/layout/IconVerticalSolidList"/>
    <dgm:cxn modelId="{5BEE9549-1481-4DF1-A7F8-2808CA78E8FC}" type="presParOf" srcId="{24B00812-BC20-4484-8B39-FFD7912BE526}" destId="{DDE07B31-8FDB-493D-943B-CE05A8249BD1}" srcOrd="0" destOrd="0" presId="urn:microsoft.com/office/officeart/2018/2/layout/IconVerticalSolidList"/>
    <dgm:cxn modelId="{0DF69228-CF8F-4ECD-9140-F8C4B956C4A5}" type="presParOf" srcId="{24B00812-BC20-4484-8B39-FFD7912BE526}" destId="{B902E952-D244-4837-BC32-92A81D474C49}" srcOrd="1" destOrd="0" presId="urn:microsoft.com/office/officeart/2018/2/layout/IconVerticalSolidList"/>
    <dgm:cxn modelId="{2C89D255-D22D-420D-825A-7302EDA19CB4}" type="presParOf" srcId="{24B00812-BC20-4484-8B39-FFD7912BE526}" destId="{3B096E90-C591-49C2-BCA8-959480EFFAB0}" srcOrd="2" destOrd="0" presId="urn:microsoft.com/office/officeart/2018/2/layout/IconVerticalSolidList"/>
    <dgm:cxn modelId="{4A2715C8-B9FA-4B95-A196-977F4CB78054}" type="presParOf" srcId="{24B00812-BC20-4484-8B39-FFD7912BE526}" destId="{F1C535BD-EFEF-4FF9-8C88-0FA603814BD4}" srcOrd="3" destOrd="0" presId="urn:microsoft.com/office/officeart/2018/2/layout/IconVerticalSolidList"/>
    <dgm:cxn modelId="{473671A7-B40D-45DA-8743-E0F715132009}" type="presParOf" srcId="{DBE9AEFC-CD96-4623-B7D5-12BDC151612A}" destId="{9F168D3B-E714-4718-AC82-A5AAB8CD8A4D}" srcOrd="3" destOrd="0" presId="urn:microsoft.com/office/officeart/2018/2/layout/IconVerticalSolidList"/>
    <dgm:cxn modelId="{F0781DBC-1EDC-4678-895C-0B62C6576120}" type="presParOf" srcId="{DBE9AEFC-CD96-4623-B7D5-12BDC151612A}" destId="{91C3443E-6198-4DE0-898F-B9D2016E1BEC}" srcOrd="4" destOrd="0" presId="urn:microsoft.com/office/officeart/2018/2/layout/IconVerticalSolidList"/>
    <dgm:cxn modelId="{59128EC5-C9A8-476B-BD8C-A20E2281C409}" type="presParOf" srcId="{91C3443E-6198-4DE0-898F-B9D2016E1BEC}" destId="{DDE7A34B-E5E8-43C2-8FB4-A023C3DD0A3B}" srcOrd="0" destOrd="0" presId="urn:microsoft.com/office/officeart/2018/2/layout/IconVerticalSolidList"/>
    <dgm:cxn modelId="{4AA50D6E-A84E-45A9-899F-6F8784EFD5D9}" type="presParOf" srcId="{91C3443E-6198-4DE0-898F-B9D2016E1BEC}" destId="{707B3DD3-23DB-43F8-B922-15CA0FF6EAB5}" srcOrd="1" destOrd="0" presId="urn:microsoft.com/office/officeart/2018/2/layout/IconVerticalSolidList"/>
    <dgm:cxn modelId="{1A886C60-FD74-464A-BB02-4D0C06559884}" type="presParOf" srcId="{91C3443E-6198-4DE0-898F-B9D2016E1BEC}" destId="{47A15F75-3D8C-4544-B0FE-70F8E9E92819}" srcOrd="2" destOrd="0" presId="urn:microsoft.com/office/officeart/2018/2/layout/IconVerticalSolidList"/>
    <dgm:cxn modelId="{1106EC15-2700-4346-BD06-01ECEA267BBB}" type="presParOf" srcId="{91C3443E-6198-4DE0-898F-B9D2016E1BEC}" destId="{CC777007-6153-41AF-B1B7-486E3FBCF4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3DEF78-4AA9-496B-AB32-E54D332826D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012015-330A-4089-B98F-86D641E8ED29}">
      <dgm:prSet/>
      <dgm:spPr/>
      <dgm:t>
        <a:bodyPr/>
        <a:lstStyle/>
        <a:p>
          <a:r>
            <a:rPr lang="en-US"/>
            <a:t>Sciences Po Paris : </a:t>
          </a:r>
        </a:p>
      </dgm:t>
    </dgm:pt>
    <dgm:pt modelId="{877C983B-6E5B-41F1-B9E4-84071B84AEA6}" type="parTrans" cxnId="{59CDCC51-1D15-462C-8A0B-DFDB3498C730}">
      <dgm:prSet/>
      <dgm:spPr/>
      <dgm:t>
        <a:bodyPr/>
        <a:lstStyle/>
        <a:p>
          <a:endParaRPr lang="en-US"/>
        </a:p>
      </dgm:t>
    </dgm:pt>
    <dgm:pt modelId="{E5789BDE-43FE-4C1E-ADD9-A46E6A349E4F}" type="sibTrans" cxnId="{59CDCC51-1D15-462C-8A0B-DFDB3498C730}">
      <dgm:prSet/>
      <dgm:spPr/>
      <dgm:t>
        <a:bodyPr/>
        <a:lstStyle/>
        <a:p>
          <a:endParaRPr lang="en-US"/>
        </a:p>
      </dgm:t>
    </dgm:pt>
    <dgm:pt modelId="{3C2318C2-74EF-4AF1-AE5C-E5031228D9D6}">
      <dgm:prSet/>
      <dgm:spPr/>
      <dgm:t>
        <a:bodyPr/>
        <a:lstStyle/>
        <a:p>
          <a:r>
            <a:rPr lang="en-US"/>
            <a:t>7 Campus :  Paris et « campus délocalisés » :</a:t>
          </a:r>
        </a:p>
      </dgm:t>
    </dgm:pt>
    <dgm:pt modelId="{4D2454C6-DBFA-4A97-B4C0-7C569D94CAAA}" type="parTrans" cxnId="{C3735EAF-72E7-469A-90EA-95AD38994A91}">
      <dgm:prSet/>
      <dgm:spPr/>
      <dgm:t>
        <a:bodyPr/>
        <a:lstStyle/>
        <a:p>
          <a:endParaRPr lang="en-US"/>
        </a:p>
      </dgm:t>
    </dgm:pt>
    <dgm:pt modelId="{E1FF1023-77F8-46EE-9D97-4AE2AE24C3A5}" type="sibTrans" cxnId="{C3735EAF-72E7-469A-90EA-95AD38994A91}">
      <dgm:prSet/>
      <dgm:spPr/>
      <dgm:t>
        <a:bodyPr/>
        <a:lstStyle/>
        <a:p>
          <a:endParaRPr lang="en-US"/>
        </a:p>
      </dgm:t>
    </dgm:pt>
    <dgm:pt modelId="{C14BBD95-D044-4526-AFD3-4E4D05620806}">
      <dgm:prSet/>
      <dgm:spPr/>
      <dgm:t>
        <a:bodyPr/>
        <a:lstStyle/>
        <a:p>
          <a:r>
            <a:rPr lang="en-US"/>
            <a:t>Menton (MO), Le Havre (Europe-Asie), Dijon (Europe centrale), Nancy (Franco-Allemand), Reims (Euro-Américain), Poitiers (Euro-latino-Américain)</a:t>
          </a:r>
        </a:p>
      </dgm:t>
    </dgm:pt>
    <dgm:pt modelId="{AD3E0187-A287-44A0-A012-BD49D4669B94}" type="parTrans" cxnId="{BF0DFC15-0AEB-4FED-B47F-4AAD947406EE}">
      <dgm:prSet/>
      <dgm:spPr/>
      <dgm:t>
        <a:bodyPr/>
        <a:lstStyle/>
        <a:p>
          <a:endParaRPr lang="en-US"/>
        </a:p>
      </dgm:t>
    </dgm:pt>
    <dgm:pt modelId="{38A21955-572D-4756-925F-CF3DA3DA3EB5}" type="sibTrans" cxnId="{BF0DFC15-0AEB-4FED-B47F-4AAD947406EE}">
      <dgm:prSet/>
      <dgm:spPr/>
      <dgm:t>
        <a:bodyPr/>
        <a:lstStyle/>
        <a:p>
          <a:endParaRPr lang="en-US"/>
        </a:p>
      </dgm:t>
    </dgm:pt>
    <dgm:pt modelId="{902F3244-2F88-4127-A330-C61A80FFEECF}">
      <dgm:prSet/>
      <dgm:spPr/>
      <dgm:t>
        <a:bodyPr/>
        <a:lstStyle/>
        <a:p>
          <a:r>
            <a:rPr lang="en-US"/>
            <a:t>Doubles diplômes : Sciences PO/Université </a:t>
          </a:r>
        </a:p>
      </dgm:t>
    </dgm:pt>
    <dgm:pt modelId="{BCC3D2F7-AB34-41D0-BB76-C9600FCA5775}" type="parTrans" cxnId="{EFF94399-1A53-4012-80C5-49E484E014E2}">
      <dgm:prSet/>
      <dgm:spPr/>
      <dgm:t>
        <a:bodyPr/>
        <a:lstStyle/>
        <a:p>
          <a:endParaRPr lang="en-US"/>
        </a:p>
      </dgm:t>
    </dgm:pt>
    <dgm:pt modelId="{FE4C0B98-5B1F-437E-9C49-5034BA16114D}" type="sibTrans" cxnId="{EFF94399-1A53-4012-80C5-49E484E014E2}">
      <dgm:prSet/>
      <dgm:spPr/>
      <dgm:t>
        <a:bodyPr/>
        <a:lstStyle/>
        <a:p>
          <a:endParaRPr lang="en-US"/>
        </a:p>
      </dgm:t>
    </dgm:pt>
    <dgm:pt modelId="{7025A539-407F-4158-9B0F-559634E1A1EF}">
      <dgm:prSet/>
      <dgm:spPr/>
      <dgm:t>
        <a:bodyPr/>
        <a:lstStyle/>
        <a:p>
          <a:r>
            <a:rPr lang="en-US"/>
            <a:t>Doubles cursus franco-étrangers</a:t>
          </a:r>
        </a:p>
      </dgm:t>
    </dgm:pt>
    <dgm:pt modelId="{033CE755-F67B-4460-A0A5-DCAEAC23B9E9}" type="parTrans" cxnId="{C4144E0E-0B78-4443-B84C-79D8A1B8B14F}">
      <dgm:prSet/>
      <dgm:spPr/>
      <dgm:t>
        <a:bodyPr/>
        <a:lstStyle/>
        <a:p>
          <a:endParaRPr lang="en-US"/>
        </a:p>
      </dgm:t>
    </dgm:pt>
    <dgm:pt modelId="{126F1160-09DF-4DAD-80F2-034B7D4835DA}" type="sibTrans" cxnId="{C4144E0E-0B78-4443-B84C-79D8A1B8B14F}">
      <dgm:prSet/>
      <dgm:spPr/>
      <dgm:t>
        <a:bodyPr/>
        <a:lstStyle/>
        <a:p>
          <a:endParaRPr lang="en-US"/>
        </a:p>
      </dgm:t>
    </dgm:pt>
    <dgm:pt modelId="{EE26A2D4-70CC-4008-B2C0-9E7B37B4D9CE}">
      <dgm:prSet/>
      <dgm:spPr/>
      <dgm:t>
        <a:bodyPr/>
        <a:lstStyle/>
        <a:p>
          <a:r>
            <a:rPr lang="en-US"/>
            <a:t>IEP Province : 9 IEP</a:t>
          </a:r>
        </a:p>
      </dgm:t>
    </dgm:pt>
    <dgm:pt modelId="{68D03A83-9BCB-487D-86AB-3E9EA5D4F49C}" type="parTrans" cxnId="{D639F7B2-8289-47DC-AA90-CB3C0110517C}">
      <dgm:prSet/>
      <dgm:spPr/>
      <dgm:t>
        <a:bodyPr/>
        <a:lstStyle/>
        <a:p>
          <a:endParaRPr lang="en-US"/>
        </a:p>
      </dgm:t>
    </dgm:pt>
    <dgm:pt modelId="{7BC4B7EE-90F6-4AFB-ACA0-BE54FF29C2FC}" type="sibTrans" cxnId="{D639F7B2-8289-47DC-AA90-CB3C0110517C}">
      <dgm:prSet/>
      <dgm:spPr/>
      <dgm:t>
        <a:bodyPr/>
        <a:lstStyle/>
        <a:p>
          <a:endParaRPr lang="en-US"/>
        </a:p>
      </dgm:t>
    </dgm:pt>
    <dgm:pt modelId="{B8F4B0E9-53FB-4F81-8DE2-F36E68D7DC69}">
      <dgm:prSet/>
      <dgm:spPr/>
      <dgm:t>
        <a:bodyPr/>
        <a:lstStyle/>
        <a:p>
          <a:r>
            <a:rPr lang="en-US"/>
            <a:t>Concours commun :  Lille, Strasbourg, Rennes, Lyon, Toulouse,                                      Aix en Provence, Saint-Germain en Laye-Grand Paris  </a:t>
          </a:r>
        </a:p>
      </dgm:t>
    </dgm:pt>
    <dgm:pt modelId="{23B07DD5-6583-41D6-A4F0-365B5655E066}" type="parTrans" cxnId="{CD1CCFF1-137F-4C2D-BB01-5A9EEE7C5758}">
      <dgm:prSet/>
      <dgm:spPr/>
      <dgm:t>
        <a:bodyPr/>
        <a:lstStyle/>
        <a:p>
          <a:endParaRPr lang="en-US"/>
        </a:p>
      </dgm:t>
    </dgm:pt>
    <dgm:pt modelId="{BD221352-EE89-4B2B-96B5-6AEB8DE91039}" type="sibTrans" cxnId="{CD1CCFF1-137F-4C2D-BB01-5A9EEE7C5758}">
      <dgm:prSet/>
      <dgm:spPr/>
      <dgm:t>
        <a:bodyPr/>
        <a:lstStyle/>
        <a:p>
          <a:endParaRPr lang="en-US"/>
        </a:p>
      </dgm:t>
    </dgm:pt>
    <dgm:pt modelId="{3E031CE7-FEAA-45D6-9592-26D024AB88EB}">
      <dgm:prSet/>
      <dgm:spPr/>
      <dgm:t>
        <a:bodyPr/>
        <a:lstStyle/>
        <a:p>
          <a:r>
            <a:rPr lang="en-US"/>
            <a:t>Concours indépendants : Grenoble &amp; Bordeaux</a:t>
          </a:r>
        </a:p>
      </dgm:t>
    </dgm:pt>
    <dgm:pt modelId="{5FA62374-02F0-46C6-8FA8-1AE586042010}" type="parTrans" cxnId="{1BEE9AFE-BB0E-408B-ACBB-6432DA3207D0}">
      <dgm:prSet/>
      <dgm:spPr/>
      <dgm:t>
        <a:bodyPr/>
        <a:lstStyle/>
        <a:p>
          <a:endParaRPr lang="en-US"/>
        </a:p>
      </dgm:t>
    </dgm:pt>
    <dgm:pt modelId="{FDA0497E-3554-41ED-A740-9DB6D2EF8273}" type="sibTrans" cxnId="{1BEE9AFE-BB0E-408B-ACBB-6432DA3207D0}">
      <dgm:prSet/>
      <dgm:spPr/>
      <dgm:t>
        <a:bodyPr/>
        <a:lstStyle/>
        <a:p>
          <a:endParaRPr lang="en-US"/>
        </a:p>
      </dgm:t>
    </dgm:pt>
    <dgm:pt modelId="{4DB3D76D-E5C7-43B7-946A-9EB90B27C808}" type="pres">
      <dgm:prSet presAssocID="{EC3DEF78-4AA9-496B-AB32-E54D332826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D518E7-3BC3-47DF-9C16-409829F41519}" type="pres">
      <dgm:prSet presAssocID="{66012015-330A-4089-B98F-86D641E8ED29}" presName="parentLin" presStyleCnt="0"/>
      <dgm:spPr/>
    </dgm:pt>
    <dgm:pt modelId="{61C9C7EC-8582-4C2C-982D-8EC965831D77}" type="pres">
      <dgm:prSet presAssocID="{66012015-330A-4089-B98F-86D641E8ED29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975A8D9-88D1-4F1D-9568-2EEE462A47DE}" type="pres">
      <dgm:prSet presAssocID="{66012015-330A-4089-B98F-86D641E8ED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04172B-2042-4B3B-AE7A-CFA904802445}" type="pres">
      <dgm:prSet presAssocID="{66012015-330A-4089-B98F-86D641E8ED29}" presName="negativeSpace" presStyleCnt="0"/>
      <dgm:spPr/>
    </dgm:pt>
    <dgm:pt modelId="{2D17ACBA-1F96-4BEB-A7A4-4A985C2117D0}" type="pres">
      <dgm:prSet presAssocID="{66012015-330A-4089-B98F-86D641E8ED2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DBCC5A-60F4-4A67-8117-7CBF4E510F5F}" type="pres">
      <dgm:prSet presAssocID="{E5789BDE-43FE-4C1E-ADD9-A46E6A349E4F}" presName="spaceBetweenRectangles" presStyleCnt="0"/>
      <dgm:spPr/>
    </dgm:pt>
    <dgm:pt modelId="{4545C49E-3D6D-42A0-BB85-2B7D4F225DA5}" type="pres">
      <dgm:prSet presAssocID="{EE26A2D4-70CC-4008-B2C0-9E7B37B4D9CE}" presName="parentLin" presStyleCnt="0"/>
      <dgm:spPr/>
    </dgm:pt>
    <dgm:pt modelId="{F415B614-7271-4718-88FF-8442E614BDC4}" type="pres">
      <dgm:prSet presAssocID="{EE26A2D4-70CC-4008-B2C0-9E7B37B4D9C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EA054216-3913-4162-A89B-2867186A1EAB}" type="pres">
      <dgm:prSet presAssocID="{EE26A2D4-70CC-4008-B2C0-9E7B37B4D9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301D8C-ED0E-4A45-A79D-C6A66F2FB134}" type="pres">
      <dgm:prSet presAssocID="{EE26A2D4-70CC-4008-B2C0-9E7B37B4D9CE}" presName="negativeSpace" presStyleCnt="0"/>
      <dgm:spPr/>
    </dgm:pt>
    <dgm:pt modelId="{6FA859D8-C622-4BCB-9C51-6B1D2191ED97}" type="pres">
      <dgm:prSet presAssocID="{EE26A2D4-70CC-4008-B2C0-9E7B37B4D9C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EE9AFE-BB0E-408B-ACBB-6432DA3207D0}" srcId="{EE26A2D4-70CC-4008-B2C0-9E7B37B4D9CE}" destId="{3E031CE7-FEAA-45D6-9592-26D024AB88EB}" srcOrd="1" destOrd="0" parTransId="{5FA62374-02F0-46C6-8FA8-1AE586042010}" sibTransId="{FDA0497E-3554-41ED-A740-9DB6D2EF8273}"/>
    <dgm:cxn modelId="{D639F7B2-8289-47DC-AA90-CB3C0110517C}" srcId="{EC3DEF78-4AA9-496B-AB32-E54D332826D2}" destId="{EE26A2D4-70CC-4008-B2C0-9E7B37B4D9CE}" srcOrd="1" destOrd="0" parTransId="{68D03A83-9BCB-487D-86AB-3E9EA5D4F49C}" sibTransId="{7BC4B7EE-90F6-4AFB-ACA0-BE54FF29C2FC}"/>
    <dgm:cxn modelId="{8F7D3530-B42C-4848-9C43-E7F493CC8D17}" type="presOf" srcId="{B8F4B0E9-53FB-4F81-8DE2-F36E68D7DC69}" destId="{6FA859D8-C622-4BCB-9C51-6B1D2191ED97}" srcOrd="0" destOrd="0" presId="urn:microsoft.com/office/officeart/2005/8/layout/list1"/>
    <dgm:cxn modelId="{59CDCC51-1D15-462C-8A0B-DFDB3498C730}" srcId="{EC3DEF78-4AA9-496B-AB32-E54D332826D2}" destId="{66012015-330A-4089-B98F-86D641E8ED29}" srcOrd="0" destOrd="0" parTransId="{877C983B-6E5B-41F1-B9E4-84071B84AEA6}" sibTransId="{E5789BDE-43FE-4C1E-ADD9-A46E6A349E4F}"/>
    <dgm:cxn modelId="{0AA3563F-8DF9-4946-8635-A8D94F84D624}" type="presOf" srcId="{3C2318C2-74EF-4AF1-AE5C-E5031228D9D6}" destId="{2D17ACBA-1F96-4BEB-A7A4-4A985C2117D0}" srcOrd="0" destOrd="0" presId="urn:microsoft.com/office/officeart/2005/8/layout/list1"/>
    <dgm:cxn modelId="{01FAE980-91B1-4DCB-BEC2-E2F3F062DB6A}" type="presOf" srcId="{EC3DEF78-4AA9-496B-AB32-E54D332826D2}" destId="{4DB3D76D-E5C7-43B7-946A-9EB90B27C808}" srcOrd="0" destOrd="0" presId="urn:microsoft.com/office/officeart/2005/8/layout/list1"/>
    <dgm:cxn modelId="{ED792194-954A-49F4-BF10-6BC20B3609B7}" type="presOf" srcId="{EE26A2D4-70CC-4008-B2C0-9E7B37B4D9CE}" destId="{F415B614-7271-4718-88FF-8442E614BDC4}" srcOrd="0" destOrd="0" presId="urn:microsoft.com/office/officeart/2005/8/layout/list1"/>
    <dgm:cxn modelId="{BF0DFC15-0AEB-4FED-B47F-4AAD947406EE}" srcId="{66012015-330A-4089-B98F-86D641E8ED29}" destId="{C14BBD95-D044-4526-AFD3-4E4D05620806}" srcOrd="1" destOrd="0" parTransId="{AD3E0187-A287-44A0-A012-BD49D4669B94}" sibTransId="{38A21955-572D-4756-925F-CF3DA3DA3EB5}"/>
    <dgm:cxn modelId="{52DE45F6-188D-4811-92C9-D19BE53A6F80}" type="presOf" srcId="{EE26A2D4-70CC-4008-B2C0-9E7B37B4D9CE}" destId="{EA054216-3913-4162-A89B-2867186A1EAB}" srcOrd="1" destOrd="0" presId="urn:microsoft.com/office/officeart/2005/8/layout/list1"/>
    <dgm:cxn modelId="{CD1CCFF1-137F-4C2D-BB01-5A9EEE7C5758}" srcId="{EE26A2D4-70CC-4008-B2C0-9E7B37B4D9CE}" destId="{B8F4B0E9-53FB-4F81-8DE2-F36E68D7DC69}" srcOrd="0" destOrd="0" parTransId="{23B07DD5-6583-41D6-A4F0-365B5655E066}" sibTransId="{BD221352-EE89-4B2B-96B5-6AEB8DE91039}"/>
    <dgm:cxn modelId="{6525A9D3-1912-48E3-B5D7-9E34CED47FB0}" type="presOf" srcId="{66012015-330A-4089-B98F-86D641E8ED29}" destId="{61C9C7EC-8582-4C2C-982D-8EC965831D77}" srcOrd="0" destOrd="0" presId="urn:microsoft.com/office/officeart/2005/8/layout/list1"/>
    <dgm:cxn modelId="{8755D8AE-5227-4A18-B310-B9C9AC355FC9}" type="presOf" srcId="{7025A539-407F-4158-9B0F-559634E1A1EF}" destId="{2D17ACBA-1F96-4BEB-A7A4-4A985C2117D0}" srcOrd="0" destOrd="3" presId="urn:microsoft.com/office/officeart/2005/8/layout/list1"/>
    <dgm:cxn modelId="{C4144E0E-0B78-4443-B84C-79D8A1B8B14F}" srcId="{66012015-330A-4089-B98F-86D641E8ED29}" destId="{7025A539-407F-4158-9B0F-559634E1A1EF}" srcOrd="3" destOrd="0" parTransId="{033CE755-F67B-4460-A0A5-DCAEAC23B9E9}" sibTransId="{126F1160-09DF-4DAD-80F2-034B7D4835DA}"/>
    <dgm:cxn modelId="{EFF94399-1A53-4012-80C5-49E484E014E2}" srcId="{66012015-330A-4089-B98F-86D641E8ED29}" destId="{902F3244-2F88-4127-A330-C61A80FFEECF}" srcOrd="2" destOrd="0" parTransId="{BCC3D2F7-AB34-41D0-BB76-C9600FCA5775}" sibTransId="{FE4C0B98-5B1F-437E-9C49-5034BA16114D}"/>
    <dgm:cxn modelId="{1DE2A999-C6ED-4F6C-AE6E-0A84B9A40F33}" type="presOf" srcId="{66012015-330A-4089-B98F-86D641E8ED29}" destId="{C975A8D9-88D1-4F1D-9568-2EEE462A47DE}" srcOrd="1" destOrd="0" presId="urn:microsoft.com/office/officeart/2005/8/layout/list1"/>
    <dgm:cxn modelId="{03D10FA8-BE32-4E09-BC1F-C814C22D1213}" type="presOf" srcId="{3E031CE7-FEAA-45D6-9592-26D024AB88EB}" destId="{6FA859D8-C622-4BCB-9C51-6B1D2191ED97}" srcOrd="0" destOrd="1" presId="urn:microsoft.com/office/officeart/2005/8/layout/list1"/>
    <dgm:cxn modelId="{D0AA2E97-6C33-4965-AD4B-D1C7132DF4EB}" type="presOf" srcId="{902F3244-2F88-4127-A330-C61A80FFEECF}" destId="{2D17ACBA-1F96-4BEB-A7A4-4A985C2117D0}" srcOrd="0" destOrd="2" presId="urn:microsoft.com/office/officeart/2005/8/layout/list1"/>
    <dgm:cxn modelId="{F5FBE9C8-B349-4631-9ADB-F5A29C29AE8D}" type="presOf" srcId="{C14BBD95-D044-4526-AFD3-4E4D05620806}" destId="{2D17ACBA-1F96-4BEB-A7A4-4A985C2117D0}" srcOrd="0" destOrd="1" presId="urn:microsoft.com/office/officeart/2005/8/layout/list1"/>
    <dgm:cxn modelId="{C3735EAF-72E7-469A-90EA-95AD38994A91}" srcId="{66012015-330A-4089-B98F-86D641E8ED29}" destId="{3C2318C2-74EF-4AF1-AE5C-E5031228D9D6}" srcOrd="0" destOrd="0" parTransId="{4D2454C6-DBFA-4A97-B4C0-7C569D94CAAA}" sibTransId="{E1FF1023-77F8-46EE-9D97-4AE2AE24C3A5}"/>
    <dgm:cxn modelId="{EBCD362C-C363-484F-A453-36C6777FBD60}" type="presParOf" srcId="{4DB3D76D-E5C7-43B7-946A-9EB90B27C808}" destId="{18D518E7-3BC3-47DF-9C16-409829F41519}" srcOrd="0" destOrd="0" presId="urn:microsoft.com/office/officeart/2005/8/layout/list1"/>
    <dgm:cxn modelId="{A16E5905-E584-4C4A-96E4-EE62C843F6CD}" type="presParOf" srcId="{18D518E7-3BC3-47DF-9C16-409829F41519}" destId="{61C9C7EC-8582-4C2C-982D-8EC965831D77}" srcOrd="0" destOrd="0" presId="urn:microsoft.com/office/officeart/2005/8/layout/list1"/>
    <dgm:cxn modelId="{03F1FFC7-E532-4135-8489-32C6843ACD84}" type="presParOf" srcId="{18D518E7-3BC3-47DF-9C16-409829F41519}" destId="{C975A8D9-88D1-4F1D-9568-2EEE462A47DE}" srcOrd="1" destOrd="0" presId="urn:microsoft.com/office/officeart/2005/8/layout/list1"/>
    <dgm:cxn modelId="{54F9423A-4FBD-49DD-91F3-9B1E3F9E6F53}" type="presParOf" srcId="{4DB3D76D-E5C7-43B7-946A-9EB90B27C808}" destId="{B704172B-2042-4B3B-AE7A-CFA904802445}" srcOrd="1" destOrd="0" presId="urn:microsoft.com/office/officeart/2005/8/layout/list1"/>
    <dgm:cxn modelId="{608220C1-42C2-4A16-827A-9CBD72B98380}" type="presParOf" srcId="{4DB3D76D-E5C7-43B7-946A-9EB90B27C808}" destId="{2D17ACBA-1F96-4BEB-A7A4-4A985C2117D0}" srcOrd="2" destOrd="0" presId="urn:microsoft.com/office/officeart/2005/8/layout/list1"/>
    <dgm:cxn modelId="{DD4E3D1F-117A-4409-824A-BCD8421B013C}" type="presParOf" srcId="{4DB3D76D-E5C7-43B7-946A-9EB90B27C808}" destId="{30DBCC5A-60F4-4A67-8117-7CBF4E510F5F}" srcOrd="3" destOrd="0" presId="urn:microsoft.com/office/officeart/2005/8/layout/list1"/>
    <dgm:cxn modelId="{87B8B20A-2966-42E9-A6AA-C2DB9D83C54A}" type="presParOf" srcId="{4DB3D76D-E5C7-43B7-946A-9EB90B27C808}" destId="{4545C49E-3D6D-42A0-BB85-2B7D4F225DA5}" srcOrd="4" destOrd="0" presId="urn:microsoft.com/office/officeart/2005/8/layout/list1"/>
    <dgm:cxn modelId="{D295B60D-7245-435E-9EF3-8B2C6789925C}" type="presParOf" srcId="{4545C49E-3D6D-42A0-BB85-2B7D4F225DA5}" destId="{F415B614-7271-4718-88FF-8442E614BDC4}" srcOrd="0" destOrd="0" presId="urn:microsoft.com/office/officeart/2005/8/layout/list1"/>
    <dgm:cxn modelId="{AC354ABD-FF33-4FF3-B439-6586F0B9A85F}" type="presParOf" srcId="{4545C49E-3D6D-42A0-BB85-2B7D4F225DA5}" destId="{EA054216-3913-4162-A89B-2867186A1EAB}" srcOrd="1" destOrd="0" presId="urn:microsoft.com/office/officeart/2005/8/layout/list1"/>
    <dgm:cxn modelId="{8F50EC06-EC17-4158-BB9D-7ADE35D0E2EA}" type="presParOf" srcId="{4DB3D76D-E5C7-43B7-946A-9EB90B27C808}" destId="{A5301D8C-ED0E-4A45-A79D-C6A66F2FB134}" srcOrd="5" destOrd="0" presId="urn:microsoft.com/office/officeart/2005/8/layout/list1"/>
    <dgm:cxn modelId="{6CBC47F2-C271-4245-AEAD-8255BE9C175A}" type="presParOf" srcId="{4DB3D76D-E5C7-43B7-946A-9EB90B27C808}" destId="{6FA859D8-C622-4BCB-9C51-6B1D2191ED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F40BC-A625-4F7E-BFCE-03A4A5EA33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C8FEF6BE-F71A-4166-B07C-6A2B7583367F}">
      <dgm:prSet/>
      <dgm:spPr/>
      <dgm:t>
        <a:bodyPr/>
        <a:lstStyle/>
        <a:p>
          <a:r>
            <a:rPr lang="fr-FR" dirty="0" smtClean="0"/>
            <a:t>3 </a:t>
          </a:r>
          <a:r>
            <a:rPr lang="fr-FR" dirty="0"/>
            <a:t>parcours de licences </a:t>
          </a:r>
          <a:endParaRPr lang="en-US" dirty="0"/>
        </a:p>
      </dgm:t>
    </dgm:pt>
    <dgm:pt modelId="{44B8FB27-8346-4F8E-983E-FEF8C3D84B12}" type="parTrans" cxnId="{E712CC06-6C6F-4683-95D6-F7655CB3BD07}">
      <dgm:prSet/>
      <dgm:spPr/>
      <dgm:t>
        <a:bodyPr/>
        <a:lstStyle/>
        <a:p>
          <a:endParaRPr lang="en-US"/>
        </a:p>
      </dgm:t>
    </dgm:pt>
    <dgm:pt modelId="{7B7AD03E-0F52-41CC-98C8-E449E3B93A5A}" type="sibTrans" cxnId="{E712CC06-6C6F-4683-95D6-F7655CB3BD07}">
      <dgm:prSet/>
      <dgm:spPr/>
      <dgm:t>
        <a:bodyPr/>
        <a:lstStyle/>
        <a:p>
          <a:endParaRPr lang="en-US"/>
        </a:p>
      </dgm:t>
    </dgm:pt>
    <dgm:pt modelId="{2CBAC5D3-2653-43FB-AA48-1C40BBCD3AF6}">
      <dgm:prSet/>
      <dgm:spPr/>
      <dgm:t>
        <a:bodyPr/>
        <a:lstStyle/>
        <a:p>
          <a:r>
            <a:rPr lang="fr-FR"/>
            <a:t>Sciences des organisations</a:t>
          </a:r>
          <a:endParaRPr lang="en-US"/>
        </a:p>
      </dgm:t>
    </dgm:pt>
    <dgm:pt modelId="{5786F0CB-B710-4FFD-A327-9C54FD08CFBD}" type="parTrans" cxnId="{BF3926E0-4298-4699-A11F-7282BE755753}">
      <dgm:prSet/>
      <dgm:spPr/>
      <dgm:t>
        <a:bodyPr/>
        <a:lstStyle/>
        <a:p>
          <a:endParaRPr lang="en-US"/>
        </a:p>
      </dgm:t>
    </dgm:pt>
    <dgm:pt modelId="{471D7CB9-1EFB-459A-AFF2-F7B97BFF7F5F}" type="sibTrans" cxnId="{BF3926E0-4298-4699-A11F-7282BE755753}">
      <dgm:prSet/>
      <dgm:spPr/>
      <dgm:t>
        <a:bodyPr/>
        <a:lstStyle/>
        <a:p>
          <a:endParaRPr lang="en-US"/>
        </a:p>
      </dgm:t>
    </dgm:pt>
    <dgm:pt modelId="{EBB79344-52DF-45B7-BBA6-509101CFFE6F}">
      <dgm:prSet/>
      <dgm:spPr/>
      <dgm:t>
        <a:bodyPr/>
        <a:lstStyle/>
        <a:p>
          <a:r>
            <a:rPr lang="fr-FR"/>
            <a:t>Gestion, Économie appliquée, Sciences sociales, Droit</a:t>
          </a:r>
          <a:endParaRPr lang="en-US"/>
        </a:p>
      </dgm:t>
    </dgm:pt>
    <dgm:pt modelId="{9C7E366B-F98E-481D-BFB2-489076A2FA12}" type="parTrans" cxnId="{10933350-97E7-4D6B-8CF7-7A502405FA88}">
      <dgm:prSet/>
      <dgm:spPr/>
      <dgm:t>
        <a:bodyPr/>
        <a:lstStyle/>
        <a:p>
          <a:endParaRPr lang="en-US"/>
        </a:p>
      </dgm:t>
    </dgm:pt>
    <dgm:pt modelId="{731963B0-A431-4881-B120-8E36E0833447}" type="sibTrans" cxnId="{10933350-97E7-4D6B-8CF7-7A502405FA88}">
      <dgm:prSet/>
      <dgm:spPr/>
      <dgm:t>
        <a:bodyPr/>
        <a:lstStyle/>
        <a:p>
          <a:endParaRPr lang="en-US"/>
        </a:p>
      </dgm:t>
    </dgm:pt>
    <dgm:pt modelId="{0249130D-FA03-4FC7-A269-EF1B969786FD}">
      <dgm:prSet/>
      <dgm:spPr/>
      <dgm:t>
        <a:bodyPr/>
        <a:lstStyle/>
        <a:p>
          <a:r>
            <a:rPr lang="fr-FR"/>
            <a:t>Mathématiques et informatique</a:t>
          </a:r>
          <a:endParaRPr lang="en-US"/>
        </a:p>
      </dgm:t>
    </dgm:pt>
    <dgm:pt modelId="{297938FE-8114-43B6-B055-450395BAD8FC}" type="parTrans" cxnId="{34B05CF5-A2A8-4185-8032-7C4FBDAAB2CD}">
      <dgm:prSet/>
      <dgm:spPr/>
      <dgm:t>
        <a:bodyPr/>
        <a:lstStyle/>
        <a:p>
          <a:endParaRPr lang="en-US"/>
        </a:p>
      </dgm:t>
    </dgm:pt>
    <dgm:pt modelId="{1FC7228C-41B6-4330-9674-3583F3AD9627}" type="sibTrans" cxnId="{34B05CF5-A2A8-4185-8032-7C4FBDAAB2CD}">
      <dgm:prSet/>
      <dgm:spPr/>
      <dgm:t>
        <a:bodyPr/>
        <a:lstStyle/>
        <a:p>
          <a:endParaRPr lang="en-US"/>
        </a:p>
      </dgm:t>
    </dgm:pt>
    <dgm:pt modelId="{7F402BE1-7CC5-4099-A215-07A59BC9A2BE}">
      <dgm:prSet/>
      <dgm:spPr/>
      <dgm:t>
        <a:bodyPr/>
        <a:lstStyle/>
        <a:p>
          <a:r>
            <a:rPr lang="fr-FR"/>
            <a:t>Mathématiques appliquées, Informatique des organisations</a:t>
          </a:r>
          <a:endParaRPr lang="en-US"/>
        </a:p>
      </dgm:t>
    </dgm:pt>
    <dgm:pt modelId="{F18760DE-566B-421C-AE95-2C7EF268C031}" type="parTrans" cxnId="{B93A02AF-F54B-4C0E-A1CE-061D74E18C75}">
      <dgm:prSet/>
      <dgm:spPr/>
      <dgm:t>
        <a:bodyPr/>
        <a:lstStyle/>
        <a:p>
          <a:endParaRPr lang="en-US"/>
        </a:p>
      </dgm:t>
    </dgm:pt>
    <dgm:pt modelId="{4BB2A4F2-2D76-4720-99F3-321A6E163050}" type="sibTrans" cxnId="{B93A02AF-F54B-4C0E-A1CE-061D74E18C75}">
      <dgm:prSet/>
      <dgm:spPr/>
      <dgm:t>
        <a:bodyPr/>
        <a:lstStyle/>
        <a:p>
          <a:endParaRPr lang="en-US"/>
        </a:p>
      </dgm:t>
    </dgm:pt>
    <dgm:pt modelId="{3E89867A-18CD-4B39-9349-16E3B881D5F7}">
      <dgm:prSet/>
      <dgm:spPr/>
      <dgm:t>
        <a:bodyPr/>
        <a:lstStyle/>
        <a:p>
          <a:r>
            <a:rPr lang="fr-FR"/>
            <a:t>Double Licence Intelligence Artificielle/Sciences des Organisations</a:t>
          </a:r>
          <a:endParaRPr lang="en-US"/>
        </a:p>
      </dgm:t>
    </dgm:pt>
    <dgm:pt modelId="{A1492E99-D1B0-45FB-92F8-2DE78D00A5DD}" type="parTrans" cxnId="{4104EBCF-1B81-43F9-B862-21F6047E0B0A}">
      <dgm:prSet/>
      <dgm:spPr/>
      <dgm:t>
        <a:bodyPr/>
        <a:lstStyle/>
        <a:p>
          <a:endParaRPr lang="en-US"/>
        </a:p>
      </dgm:t>
    </dgm:pt>
    <dgm:pt modelId="{7BB67CEA-8174-406F-956A-2AEB159512FF}" type="sibTrans" cxnId="{4104EBCF-1B81-43F9-B862-21F6047E0B0A}">
      <dgm:prSet/>
      <dgm:spPr/>
      <dgm:t>
        <a:bodyPr/>
        <a:lstStyle/>
        <a:p>
          <a:endParaRPr lang="en-US"/>
        </a:p>
      </dgm:t>
    </dgm:pt>
    <dgm:pt modelId="{CDAF108A-3FFA-4F30-AD07-1D9C686163DC}">
      <dgm:prSet/>
      <dgm:spPr/>
      <dgm:t>
        <a:bodyPr/>
        <a:lstStyle/>
        <a:p>
          <a:r>
            <a:rPr lang="fr-FR"/>
            <a:t>Parcours possibles à Londres, Madrid, Francfort, Tunis ou encore Shanghai dans le cadre de la mobilité internationale en Licence</a:t>
          </a:r>
          <a:endParaRPr lang="en-US"/>
        </a:p>
      </dgm:t>
    </dgm:pt>
    <dgm:pt modelId="{0B02B9ED-6E65-4CE1-BEBD-88B6769F5148}" type="parTrans" cxnId="{9A327BD4-B4A2-4CD1-A95D-1AD27E3E9B05}">
      <dgm:prSet/>
      <dgm:spPr/>
      <dgm:t>
        <a:bodyPr/>
        <a:lstStyle/>
        <a:p>
          <a:endParaRPr lang="en-US"/>
        </a:p>
      </dgm:t>
    </dgm:pt>
    <dgm:pt modelId="{3EAD60B6-514F-4B13-B33D-CD70B57FCD4F}" type="sibTrans" cxnId="{9A327BD4-B4A2-4CD1-A95D-1AD27E3E9B05}">
      <dgm:prSet/>
      <dgm:spPr/>
      <dgm:t>
        <a:bodyPr/>
        <a:lstStyle/>
        <a:p>
          <a:endParaRPr lang="en-US"/>
        </a:p>
      </dgm:t>
    </dgm:pt>
    <dgm:pt modelId="{F505F47B-1DA1-4285-84F3-9ED0FE752C0C}">
      <dgm:prSet/>
      <dgm:spPr/>
      <dgm:t>
        <a:bodyPr/>
        <a:lstStyle/>
        <a:p>
          <a:r>
            <a:rPr lang="fr-FR"/>
            <a:t>https://dauphine.psl.eu/formations/licences/mobilite-internationale </a:t>
          </a:r>
          <a:endParaRPr lang="en-US"/>
        </a:p>
      </dgm:t>
    </dgm:pt>
    <dgm:pt modelId="{F29A2F6F-17D4-4ECF-AF02-CB413AE6EFC0}" type="parTrans" cxnId="{DDF499C4-24E2-4ED0-8B9D-632AED66A7F8}">
      <dgm:prSet/>
      <dgm:spPr/>
      <dgm:t>
        <a:bodyPr/>
        <a:lstStyle/>
        <a:p>
          <a:endParaRPr lang="en-US"/>
        </a:p>
      </dgm:t>
    </dgm:pt>
    <dgm:pt modelId="{7ECDA8BB-6CE3-44EB-8288-D97E4F25AB6A}" type="sibTrans" cxnId="{DDF499C4-24E2-4ED0-8B9D-632AED66A7F8}">
      <dgm:prSet/>
      <dgm:spPr/>
      <dgm:t>
        <a:bodyPr/>
        <a:lstStyle/>
        <a:p>
          <a:endParaRPr lang="en-US"/>
        </a:p>
      </dgm:t>
    </dgm:pt>
    <dgm:pt modelId="{745CCF51-B7AD-44F2-B05E-4747DE56534C}" type="pres">
      <dgm:prSet presAssocID="{F17F40BC-A625-4F7E-BFCE-03A4A5EA338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5B10121-4964-486D-847D-B15C76439700}" type="pres">
      <dgm:prSet presAssocID="{C8FEF6BE-F71A-4166-B07C-6A2B7583367F}" presName="compNode" presStyleCnt="0"/>
      <dgm:spPr/>
    </dgm:pt>
    <dgm:pt modelId="{733203DB-CDDD-45B9-9C01-350BB751A5E2}" type="pres">
      <dgm:prSet presAssocID="{C8FEF6BE-F71A-4166-B07C-6A2B7583367F}" presName="bgRect" presStyleLbl="bgShp" presStyleIdx="0" presStyleCnt="6"/>
      <dgm:spPr/>
    </dgm:pt>
    <dgm:pt modelId="{BCD9B928-08CA-448B-B3E7-A131BB6C6C6D}" type="pres">
      <dgm:prSet presAssocID="{C8FEF6BE-F71A-4166-B07C-6A2B7583367F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D5170176-F1E4-4AC6-B2B9-380D0AF1A957}" type="pres">
      <dgm:prSet presAssocID="{C8FEF6BE-F71A-4166-B07C-6A2B7583367F}" presName="spaceRect" presStyleCnt="0"/>
      <dgm:spPr/>
    </dgm:pt>
    <dgm:pt modelId="{A166A8A3-4848-4059-B58C-C18303D2E5E8}" type="pres">
      <dgm:prSet presAssocID="{C8FEF6BE-F71A-4166-B07C-6A2B7583367F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E6200CD6-DA56-457A-A867-290CEAD7741D}" type="pres">
      <dgm:prSet presAssocID="{7B7AD03E-0F52-41CC-98C8-E449E3B93A5A}" presName="sibTrans" presStyleCnt="0"/>
      <dgm:spPr/>
    </dgm:pt>
    <dgm:pt modelId="{A93AD2E1-6661-4BFA-AD70-BEA2CFE8C330}" type="pres">
      <dgm:prSet presAssocID="{2CBAC5D3-2653-43FB-AA48-1C40BBCD3AF6}" presName="compNode" presStyleCnt="0"/>
      <dgm:spPr/>
    </dgm:pt>
    <dgm:pt modelId="{B1123973-96F3-4C66-83C3-3D0E85649E5D}" type="pres">
      <dgm:prSet presAssocID="{2CBAC5D3-2653-43FB-AA48-1C40BBCD3AF6}" presName="bgRect" presStyleLbl="bgShp" presStyleIdx="1" presStyleCnt="6"/>
      <dgm:spPr/>
    </dgm:pt>
    <dgm:pt modelId="{70662075-E7AF-4AE5-9C62-5C9A40C95FA5}" type="pres">
      <dgm:prSet presAssocID="{2CBAC5D3-2653-43FB-AA48-1C40BBCD3AF6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anque"/>
        </a:ext>
      </dgm:extLst>
    </dgm:pt>
    <dgm:pt modelId="{5434368C-B119-426C-9F51-18575551C681}" type="pres">
      <dgm:prSet presAssocID="{2CBAC5D3-2653-43FB-AA48-1C40BBCD3AF6}" presName="spaceRect" presStyleCnt="0"/>
      <dgm:spPr/>
    </dgm:pt>
    <dgm:pt modelId="{2270EBB6-503F-49E5-A607-A9DBC0C55556}" type="pres">
      <dgm:prSet presAssocID="{2CBAC5D3-2653-43FB-AA48-1C40BBCD3AF6}" presName="parTx" presStyleLbl="revTx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8D1F70E-C9A8-4949-B882-08603C19A48C}" type="pres">
      <dgm:prSet presAssocID="{2CBAC5D3-2653-43FB-AA48-1C40BBCD3AF6}" presName="desTx" presStyleLbl="revTx" presStyleIdx="2" presStyleCnt="8">
        <dgm:presLayoutVars/>
      </dgm:prSet>
      <dgm:spPr/>
      <dgm:t>
        <a:bodyPr/>
        <a:lstStyle/>
        <a:p>
          <a:endParaRPr lang="fr-FR"/>
        </a:p>
      </dgm:t>
    </dgm:pt>
    <dgm:pt modelId="{5715F539-90DB-4DB5-ACB0-F0E92AD898F8}" type="pres">
      <dgm:prSet presAssocID="{471D7CB9-1EFB-459A-AFF2-F7B97BFF7F5F}" presName="sibTrans" presStyleCnt="0"/>
      <dgm:spPr/>
    </dgm:pt>
    <dgm:pt modelId="{C476DBC5-3038-4E91-A580-4C9969F5DDF1}" type="pres">
      <dgm:prSet presAssocID="{0249130D-FA03-4FC7-A269-EF1B969786FD}" presName="compNode" presStyleCnt="0"/>
      <dgm:spPr/>
    </dgm:pt>
    <dgm:pt modelId="{7F9DB624-9300-424F-8CCE-A19A1724E3DA}" type="pres">
      <dgm:prSet presAssocID="{0249130D-FA03-4FC7-A269-EF1B969786FD}" presName="bgRect" presStyleLbl="bgShp" presStyleIdx="2" presStyleCnt="6"/>
      <dgm:spPr/>
    </dgm:pt>
    <dgm:pt modelId="{4E7E23E3-32E3-46EA-A18A-9DB8BA9326DD}" type="pres">
      <dgm:prSet presAssocID="{0249130D-FA03-4FC7-A269-EF1B969786F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alculatrice"/>
        </a:ext>
      </dgm:extLst>
    </dgm:pt>
    <dgm:pt modelId="{BDB633BB-8CDD-480B-9EE6-E159CC9C7A48}" type="pres">
      <dgm:prSet presAssocID="{0249130D-FA03-4FC7-A269-EF1B969786FD}" presName="spaceRect" presStyleCnt="0"/>
      <dgm:spPr/>
    </dgm:pt>
    <dgm:pt modelId="{25592BD6-C7BA-4EA4-A1B4-A12F4E3B46CE}" type="pres">
      <dgm:prSet presAssocID="{0249130D-FA03-4FC7-A269-EF1B969786FD}" presName="parTx" presStyleLbl="revTx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C07138BE-7CF9-4426-9F72-084B101A0686}" type="pres">
      <dgm:prSet presAssocID="{0249130D-FA03-4FC7-A269-EF1B969786FD}" presName="desTx" presStyleLbl="revTx" presStyleIdx="4" presStyleCnt="8">
        <dgm:presLayoutVars/>
      </dgm:prSet>
      <dgm:spPr/>
      <dgm:t>
        <a:bodyPr/>
        <a:lstStyle/>
        <a:p>
          <a:endParaRPr lang="fr-FR"/>
        </a:p>
      </dgm:t>
    </dgm:pt>
    <dgm:pt modelId="{B1EEBE4B-D734-4BE0-B8E6-0CCBDDD1D6F0}" type="pres">
      <dgm:prSet presAssocID="{1FC7228C-41B6-4330-9674-3583F3AD9627}" presName="sibTrans" presStyleCnt="0"/>
      <dgm:spPr/>
    </dgm:pt>
    <dgm:pt modelId="{70176303-69C9-4A18-A8B5-605943E000D0}" type="pres">
      <dgm:prSet presAssocID="{3E89867A-18CD-4B39-9349-16E3B881D5F7}" presName="compNode" presStyleCnt="0"/>
      <dgm:spPr/>
    </dgm:pt>
    <dgm:pt modelId="{D8EAFB4B-CEF6-42D8-A992-A5C5B5ADD659}" type="pres">
      <dgm:prSet presAssocID="{3E89867A-18CD-4B39-9349-16E3B881D5F7}" presName="bgRect" presStyleLbl="bgShp" presStyleIdx="3" presStyleCnt="6"/>
      <dgm:spPr/>
    </dgm:pt>
    <dgm:pt modelId="{0E200E57-7880-43C1-91A0-2CEE7CB629A0}" type="pres">
      <dgm:prSet presAssocID="{3E89867A-18CD-4B39-9349-16E3B881D5F7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ADFBA7D-E32C-45DE-BA98-1EC037930456}" type="pres">
      <dgm:prSet presAssocID="{3E89867A-18CD-4B39-9349-16E3B881D5F7}" presName="spaceRect" presStyleCnt="0"/>
      <dgm:spPr/>
    </dgm:pt>
    <dgm:pt modelId="{18FBF58E-4B07-4931-B4DF-9F2F22D94A18}" type="pres">
      <dgm:prSet presAssocID="{3E89867A-18CD-4B39-9349-16E3B881D5F7}" presName="parTx" presStyleLbl="revTx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C4576E87-F2E5-41E8-BEB5-1701DC55D840}" type="pres">
      <dgm:prSet presAssocID="{7BB67CEA-8174-406F-956A-2AEB159512FF}" presName="sibTrans" presStyleCnt="0"/>
      <dgm:spPr/>
    </dgm:pt>
    <dgm:pt modelId="{2E7DE13C-882C-4A8C-960E-FD79BB93506E}" type="pres">
      <dgm:prSet presAssocID="{CDAF108A-3FFA-4F30-AD07-1D9C686163DC}" presName="compNode" presStyleCnt="0"/>
      <dgm:spPr/>
    </dgm:pt>
    <dgm:pt modelId="{9B5D5D41-1CE6-4639-B995-70E4CD71B45F}" type="pres">
      <dgm:prSet presAssocID="{CDAF108A-3FFA-4F30-AD07-1D9C686163DC}" presName="bgRect" presStyleLbl="bgShp" presStyleIdx="4" presStyleCnt="6"/>
      <dgm:spPr/>
    </dgm:pt>
    <dgm:pt modelId="{AA91E2CD-8ADB-4B91-8E03-9F57DC82D845}" type="pres">
      <dgm:prSet presAssocID="{CDAF108A-3FFA-4F30-AD07-1D9C686163D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us"/>
        </a:ext>
      </dgm:extLst>
    </dgm:pt>
    <dgm:pt modelId="{E2BEB099-8634-4ECB-A4C5-40F055C17408}" type="pres">
      <dgm:prSet presAssocID="{CDAF108A-3FFA-4F30-AD07-1D9C686163DC}" presName="spaceRect" presStyleCnt="0"/>
      <dgm:spPr/>
    </dgm:pt>
    <dgm:pt modelId="{9FCFF22C-96A8-4F02-A31C-12D3ECBA5CB5}" type="pres">
      <dgm:prSet presAssocID="{CDAF108A-3FFA-4F30-AD07-1D9C686163DC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AC2F522E-C4C0-4439-9CF3-7D0C00294FB6}" type="pres">
      <dgm:prSet presAssocID="{3EAD60B6-514F-4B13-B33D-CD70B57FCD4F}" presName="sibTrans" presStyleCnt="0"/>
      <dgm:spPr/>
    </dgm:pt>
    <dgm:pt modelId="{D983F1E3-593C-4F9B-9BF7-D15C10FB0E21}" type="pres">
      <dgm:prSet presAssocID="{F505F47B-1DA1-4285-84F3-9ED0FE752C0C}" presName="compNode" presStyleCnt="0"/>
      <dgm:spPr/>
    </dgm:pt>
    <dgm:pt modelId="{5FEB3921-2000-4477-B0E6-6467AE2D9036}" type="pres">
      <dgm:prSet presAssocID="{F505F47B-1DA1-4285-84F3-9ED0FE752C0C}" presName="bgRect" presStyleLbl="bgShp" presStyleIdx="5" presStyleCnt="6"/>
      <dgm:spPr/>
    </dgm:pt>
    <dgm:pt modelId="{AF98D682-4EAA-4EA7-AFBB-2993C37287E0}" type="pres">
      <dgm:prSet presAssocID="{F505F47B-1DA1-4285-84F3-9ED0FE752C0C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âtiment"/>
        </a:ext>
      </dgm:extLst>
    </dgm:pt>
    <dgm:pt modelId="{77078DDA-5B47-4809-86EB-EE2E5DF20FF1}" type="pres">
      <dgm:prSet presAssocID="{F505F47B-1DA1-4285-84F3-9ED0FE752C0C}" presName="spaceRect" presStyleCnt="0"/>
      <dgm:spPr/>
    </dgm:pt>
    <dgm:pt modelId="{083C2156-9FB9-44B4-8AF8-DC61E60A8229}" type="pres">
      <dgm:prSet presAssocID="{F505F47B-1DA1-4285-84F3-9ED0FE752C0C}" presName="parTx" presStyleLbl="revTx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6CBB63B-9DCE-4EEC-B001-150D1D8AECC1}" type="presOf" srcId="{F505F47B-1DA1-4285-84F3-9ED0FE752C0C}" destId="{083C2156-9FB9-44B4-8AF8-DC61E60A8229}" srcOrd="0" destOrd="0" presId="urn:microsoft.com/office/officeart/2018/2/layout/IconVerticalSolidList"/>
    <dgm:cxn modelId="{34B05CF5-A2A8-4185-8032-7C4FBDAAB2CD}" srcId="{F17F40BC-A625-4F7E-BFCE-03A4A5EA3383}" destId="{0249130D-FA03-4FC7-A269-EF1B969786FD}" srcOrd="2" destOrd="0" parTransId="{297938FE-8114-43B6-B055-450395BAD8FC}" sibTransId="{1FC7228C-41B6-4330-9674-3583F3AD9627}"/>
    <dgm:cxn modelId="{E712CC06-6C6F-4683-95D6-F7655CB3BD07}" srcId="{F17F40BC-A625-4F7E-BFCE-03A4A5EA3383}" destId="{C8FEF6BE-F71A-4166-B07C-6A2B7583367F}" srcOrd="0" destOrd="0" parTransId="{44B8FB27-8346-4F8E-983E-FEF8C3D84B12}" sibTransId="{7B7AD03E-0F52-41CC-98C8-E449E3B93A5A}"/>
    <dgm:cxn modelId="{ACC4D6C3-3B78-41CB-91E9-DF24CE290515}" type="presOf" srcId="{EBB79344-52DF-45B7-BBA6-509101CFFE6F}" destId="{B8D1F70E-C9A8-4949-B882-08603C19A48C}" srcOrd="0" destOrd="0" presId="urn:microsoft.com/office/officeart/2018/2/layout/IconVerticalSolidList"/>
    <dgm:cxn modelId="{9E13F80A-8282-4B86-804A-9E93B49A3294}" type="presOf" srcId="{C8FEF6BE-F71A-4166-B07C-6A2B7583367F}" destId="{A166A8A3-4848-4059-B58C-C18303D2E5E8}" srcOrd="0" destOrd="0" presId="urn:microsoft.com/office/officeart/2018/2/layout/IconVerticalSolidList"/>
    <dgm:cxn modelId="{B93A02AF-F54B-4C0E-A1CE-061D74E18C75}" srcId="{0249130D-FA03-4FC7-A269-EF1B969786FD}" destId="{7F402BE1-7CC5-4099-A215-07A59BC9A2BE}" srcOrd="0" destOrd="0" parTransId="{F18760DE-566B-421C-AE95-2C7EF268C031}" sibTransId="{4BB2A4F2-2D76-4720-99F3-321A6E163050}"/>
    <dgm:cxn modelId="{DDF499C4-24E2-4ED0-8B9D-632AED66A7F8}" srcId="{F17F40BC-A625-4F7E-BFCE-03A4A5EA3383}" destId="{F505F47B-1DA1-4285-84F3-9ED0FE752C0C}" srcOrd="5" destOrd="0" parTransId="{F29A2F6F-17D4-4ECF-AF02-CB413AE6EFC0}" sibTransId="{7ECDA8BB-6CE3-44EB-8288-D97E4F25AB6A}"/>
    <dgm:cxn modelId="{10933350-97E7-4D6B-8CF7-7A502405FA88}" srcId="{2CBAC5D3-2653-43FB-AA48-1C40BBCD3AF6}" destId="{EBB79344-52DF-45B7-BBA6-509101CFFE6F}" srcOrd="0" destOrd="0" parTransId="{9C7E366B-F98E-481D-BFB2-489076A2FA12}" sibTransId="{731963B0-A431-4881-B120-8E36E0833447}"/>
    <dgm:cxn modelId="{9A327BD4-B4A2-4CD1-A95D-1AD27E3E9B05}" srcId="{F17F40BC-A625-4F7E-BFCE-03A4A5EA3383}" destId="{CDAF108A-3FFA-4F30-AD07-1D9C686163DC}" srcOrd="4" destOrd="0" parTransId="{0B02B9ED-6E65-4CE1-BEBD-88B6769F5148}" sibTransId="{3EAD60B6-514F-4B13-B33D-CD70B57FCD4F}"/>
    <dgm:cxn modelId="{099676A0-43AE-4488-98FB-BE56049EE1AB}" type="presOf" srcId="{0249130D-FA03-4FC7-A269-EF1B969786FD}" destId="{25592BD6-C7BA-4EA4-A1B4-A12F4E3B46CE}" srcOrd="0" destOrd="0" presId="urn:microsoft.com/office/officeart/2018/2/layout/IconVerticalSolidList"/>
    <dgm:cxn modelId="{4104EBCF-1B81-43F9-B862-21F6047E0B0A}" srcId="{F17F40BC-A625-4F7E-BFCE-03A4A5EA3383}" destId="{3E89867A-18CD-4B39-9349-16E3B881D5F7}" srcOrd="3" destOrd="0" parTransId="{A1492E99-D1B0-45FB-92F8-2DE78D00A5DD}" sibTransId="{7BB67CEA-8174-406F-956A-2AEB159512FF}"/>
    <dgm:cxn modelId="{B135477C-4B4F-49D3-A2AA-DD3FE3792385}" type="presOf" srcId="{7F402BE1-7CC5-4099-A215-07A59BC9A2BE}" destId="{C07138BE-7CF9-4426-9F72-084B101A0686}" srcOrd="0" destOrd="0" presId="urn:microsoft.com/office/officeart/2018/2/layout/IconVerticalSolidList"/>
    <dgm:cxn modelId="{BF3926E0-4298-4699-A11F-7282BE755753}" srcId="{F17F40BC-A625-4F7E-BFCE-03A4A5EA3383}" destId="{2CBAC5D3-2653-43FB-AA48-1C40BBCD3AF6}" srcOrd="1" destOrd="0" parTransId="{5786F0CB-B710-4FFD-A327-9C54FD08CFBD}" sibTransId="{471D7CB9-1EFB-459A-AFF2-F7B97BFF7F5F}"/>
    <dgm:cxn modelId="{CB0C82BE-C064-4D36-9AB5-B9AB5D4EFF96}" type="presOf" srcId="{3E89867A-18CD-4B39-9349-16E3B881D5F7}" destId="{18FBF58E-4B07-4931-B4DF-9F2F22D94A18}" srcOrd="0" destOrd="0" presId="urn:microsoft.com/office/officeart/2018/2/layout/IconVerticalSolidList"/>
    <dgm:cxn modelId="{813C2FF2-150E-4DFF-8758-0108814A37A4}" type="presOf" srcId="{F17F40BC-A625-4F7E-BFCE-03A4A5EA3383}" destId="{745CCF51-B7AD-44F2-B05E-4747DE56534C}" srcOrd="0" destOrd="0" presId="urn:microsoft.com/office/officeart/2018/2/layout/IconVerticalSolidList"/>
    <dgm:cxn modelId="{AD52C698-2136-4CE5-97CE-57FECFB6CBD0}" type="presOf" srcId="{CDAF108A-3FFA-4F30-AD07-1D9C686163DC}" destId="{9FCFF22C-96A8-4F02-A31C-12D3ECBA5CB5}" srcOrd="0" destOrd="0" presId="urn:microsoft.com/office/officeart/2018/2/layout/IconVerticalSolidList"/>
    <dgm:cxn modelId="{A5EB7AEE-7C75-461C-9AE4-592F27EFDC88}" type="presOf" srcId="{2CBAC5D3-2653-43FB-AA48-1C40BBCD3AF6}" destId="{2270EBB6-503F-49E5-A607-A9DBC0C55556}" srcOrd="0" destOrd="0" presId="urn:microsoft.com/office/officeart/2018/2/layout/IconVerticalSolidList"/>
    <dgm:cxn modelId="{4816F2D5-9F71-40BA-921B-265399ABF38E}" type="presParOf" srcId="{745CCF51-B7AD-44F2-B05E-4747DE56534C}" destId="{B5B10121-4964-486D-847D-B15C76439700}" srcOrd="0" destOrd="0" presId="urn:microsoft.com/office/officeart/2018/2/layout/IconVerticalSolidList"/>
    <dgm:cxn modelId="{5ED52AC5-26F3-4932-AAD1-1EA97667B941}" type="presParOf" srcId="{B5B10121-4964-486D-847D-B15C76439700}" destId="{733203DB-CDDD-45B9-9C01-350BB751A5E2}" srcOrd="0" destOrd="0" presId="urn:microsoft.com/office/officeart/2018/2/layout/IconVerticalSolidList"/>
    <dgm:cxn modelId="{E41E3257-75E3-48BA-A178-E255DFD7B338}" type="presParOf" srcId="{B5B10121-4964-486D-847D-B15C76439700}" destId="{BCD9B928-08CA-448B-B3E7-A131BB6C6C6D}" srcOrd="1" destOrd="0" presId="urn:microsoft.com/office/officeart/2018/2/layout/IconVerticalSolidList"/>
    <dgm:cxn modelId="{FD36AAED-CFF0-4AEE-92A7-1C9C2CAD509B}" type="presParOf" srcId="{B5B10121-4964-486D-847D-B15C76439700}" destId="{D5170176-F1E4-4AC6-B2B9-380D0AF1A957}" srcOrd="2" destOrd="0" presId="urn:microsoft.com/office/officeart/2018/2/layout/IconVerticalSolidList"/>
    <dgm:cxn modelId="{516BCE13-8EFE-4F91-A440-8AA962B1F757}" type="presParOf" srcId="{B5B10121-4964-486D-847D-B15C76439700}" destId="{A166A8A3-4848-4059-B58C-C18303D2E5E8}" srcOrd="3" destOrd="0" presId="urn:microsoft.com/office/officeart/2018/2/layout/IconVerticalSolidList"/>
    <dgm:cxn modelId="{83E4FB68-C437-443D-9655-6AEBD4DDCB1E}" type="presParOf" srcId="{745CCF51-B7AD-44F2-B05E-4747DE56534C}" destId="{E6200CD6-DA56-457A-A867-290CEAD7741D}" srcOrd="1" destOrd="0" presId="urn:microsoft.com/office/officeart/2018/2/layout/IconVerticalSolidList"/>
    <dgm:cxn modelId="{B038BF6C-CF00-41A0-BE26-4577487C98AD}" type="presParOf" srcId="{745CCF51-B7AD-44F2-B05E-4747DE56534C}" destId="{A93AD2E1-6661-4BFA-AD70-BEA2CFE8C330}" srcOrd="2" destOrd="0" presId="urn:microsoft.com/office/officeart/2018/2/layout/IconVerticalSolidList"/>
    <dgm:cxn modelId="{17E52719-F496-43C3-B2AF-866897491FFA}" type="presParOf" srcId="{A93AD2E1-6661-4BFA-AD70-BEA2CFE8C330}" destId="{B1123973-96F3-4C66-83C3-3D0E85649E5D}" srcOrd="0" destOrd="0" presId="urn:microsoft.com/office/officeart/2018/2/layout/IconVerticalSolidList"/>
    <dgm:cxn modelId="{8B8B63EF-F9C2-4C1D-B279-BA11A17FD508}" type="presParOf" srcId="{A93AD2E1-6661-4BFA-AD70-BEA2CFE8C330}" destId="{70662075-E7AF-4AE5-9C62-5C9A40C95FA5}" srcOrd="1" destOrd="0" presId="urn:microsoft.com/office/officeart/2018/2/layout/IconVerticalSolidList"/>
    <dgm:cxn modelId="{E66B4B7C-D31A-42CB-81A6-4F91EE48BC4B}" type="presParOf" srcId="{A93AD2E1-6661-4BFA-AD70-BEA2CFE8C330}" destId="{5434368C-B119-426C-9F51-18575551C681}" srcOrd="2" destOrd="0" presId="urn:microsoft.com/office/officeart/2018/2/layout/IconVerticalSolidList"/>
    <dgm:cxn modelId="{BF5EAC94-042C-4442-AA2C-91D20BD4C942}" type="presParOf" srcId="{A93AD2E1-6661-4BFA-AD70-BEA2CFE8C330}" destId="{2270EBB6-503F-49E5-A607-A9DBC0C55556}" srcOrd="3" destOrd="0" presId="urn:microsoft.com/office/officeart/2018/2/layout/IconVerticalSolidList"/>
    <dgm:cxn modelId="{377D6EA5-80F5-4BA5-9323-CEA3BD05D4A9}" type="presParOf" srcId="{A93AD2E1-6661-4BFA-AD70-BEA2CFE8C330}" destId="{B8D1F70E-C9A8-4949-B882-08603C19A48C}" srcOrd="4" destOrd="0" presId="urn:microsoft.com/office/officeart/2018/2/layout/IconVerticalSolidList"/>
    <dgm:cxn modelId="{71BFBD7D-22A9-4CE6-8D2D-C4DBE0179E49}" type="presParOf" srcId="{745CCF51-B7AD-44F2-B05E-4747DE56534C}" destId="{5715F539-90DB-4DB5-ACB0-F0E92AD898F8}" srcOrd="3" destOrd="0" presId="urn:microsoft.com/office/officeart/2018/2/layout/IconVerticalSolidList"/>
    <dgm:cxn modelId="{3A74FA70-229C-4379-AD6F-49890D5DF351}" type="presParOf" srcId="{745CCF51-B7AD-44F2-B05E-4747DE56534C}" destId="{C476DBC5-3038-4E91-A580-4C9969F5DDF1}" srcOrd="4" destOrd="0" presId="urn:microsoft.com/office/officeart/2018/2/layout/IconVerticalSolidList"/>
    <dgm:cxn modelId="{27D4FC89-784B-42AF-A874-00A22C2AD858}" type="presParOf" srcId="{C476DBC5-3038-4E91-A580-4C9969F5DDF1}" destId="{7F9DB624-9300-424F-8CCE-A19A1724E3DA}" srcOrd="0" destOrd="0" presId="urn:microsoft.com/office/officeart/2018/2/layout/IconVerticalSolidList"/>
    <dgm:cxn modelId="{B19B0F55-9EDB-40F0-853D-36BE280C3DBF}" type="presParOf" srcId="{C476DBC5-3038-4E91-A580-4C9969F5DDF1}" destId="{4E7E23E3-32E3-46EA-A18A-9DB8BA9326DD}" srcOrd="1" destOrd="0" presId="urn:microsoft.com/office/officeart/2018/2/layout/IconVerticalSolidList"/>
    <dgm:cxn modelId="{A4D0C677-BBDB-4C10-B42C-319E4BBAF61C}" type="presParOf" srcId="{C476DBC5-3038-4E91-A580-4C9969F5DDF1}" destId="{BDB633BB-8CDD-480B-9EE6-E159CC9C7A48}" srcOrd="2" destOrd="0" presId="urn:microsoft.com/office/officeart/2018/2/layout/IconVerticalSolidList"/>
    <dgm:cxn modelId="{5D1AD17E-DAAF-4595-8D66-6475AC381D58}" type="presParOf" srcId="{C476DBC5-3038-4E91-A580-4C9969F5DDF1}" destId="{25592BD6-C7BA-4EA4-A1B4-A12F4E3B46CE}" srcOrd="3" destOrd="0" presId="urn:microsoft.com/office/officeart/2018/2/layout/IconVerticalSolidList"/>
    <dgm:cxn modelId="{37914D71-7A35-4A6E-B5EE-19E1D7A7F0A7}" type="presParOf" srcId="{C476DBC5-3038-4E91-A580-4C9969F5DDF1}" destId="{C07138BE-7CF9-4426-9F72-084B101A0686}" srcOrd="4" destOrd="0" presId="urn:microsoft.com/office/officeart/2018/2/layout/IconVerticalSolidList"/>
    <dgm:cxn modelId="{E60ADD7B-25C9-475F-9839-7F41CFD66659}" type="presParOf" srcId="{745CCF51-B7AD-44F2-B05E-4747DE56534C}" destId="{B1EEBE4B-D734-4BE0-B8E6-0CCBDDD1D6F0}" srcOrd="5" destOrd="0" presId="urn:microsoft.com/office/officeart/2018/2/layout/IconVerticalSolidList"/>
    <dgm:cxn modelId="{A0EDE4DE-F828-4BC5-A0BF-3BD04FE94154}" type="presParOf" srcId="{745CCF51-B7AD-44F2-B05E-4747DE56534C}" destId="{70176303-69C9-4A18-A8B5-605943E000D0}" srcOrd="6" destOrd="0" presId="urn:microsoft.com/office/officeart/2018/2/layout/IconVerticalSolidList"/>
    <dgm:cxn modelId="{E50122DB-B3C4-4268-86EC-75FD5A520B01}" type="presParOf" srcId="{70176303-69C9-4A18-A8B5-605943E000D0}" destId="{D8EAFB4B-CEF6-42D8-A992-A5C5B5ADD659}" srcOrd="0" destOrd="0" presId="urn:microsoft.com/office/officeart/2018/2/layout/IconVerticalSolidList"/>
    <dgm:cxn modelId="{138B8C2C-33E1-40C1-BA1F-1A78CBD9D42B}" type="presParOf" srcId="{70176303-69C9-4A18-A8B5-605943E000D0}" destId="{0E200E57-7880-43C1-91A0-2CEE7CB629A0}" srcOrd="1" destOrd="0" presId="urn:microsoft.com/office/officeart/2018/2/layout/IconVerticalSolidList"/>
    <dgm:cxn modelId="{B1B0E720-CA64-4823-8EE2-9D21D515D2C3}" type="presParOf" srcId="{70176303-69C9-4A18-A8B5-605943E000D0}" destId="{8ADFBA7D-E32C-45DE-BA98-1EC037930456}" srcOrd="2" destOrd="0" presId="urn:microsoft.com/office/officeart/2018/2/layout/IconVerticalSolidList"/>
    <dgm:cxn modelId="{D33B5593-E3A8-4CE3-81D3-CD2B036B3430}" type="presParOf" srcId="{70176303-69C9-4A18-A8B5-605943E000D0}" destId="{18FBF58E-4B07-4931-B4DF-9F2F22D94A18}" srcOrd="3" destOrd="0" presId="urn:microsoft.com/office/officeart/2018/2/layout/IconVerticalSolidList"/>
    <dgm:cxn modelId="{5CEBEF19-FF1F-44C5-9007-2D969CDB8010}" type="presParOf" srcId="{745CCF51-B7AD-44F2-B05E-4747DE56534C}" destId="{C4576E87-F2E5-41E8-BEB5-1701DC55D840}" srcOrd="7" destOrd="0" presId="urn:microsoft.com/office/officeart/2018/2/layout/IconVerticalSolidList"/>
    <dgm:cxn modelId="{D1703C18-B60A-4A72-AE5F-2BD721471439}" type="presParOf" srcId="{745CCF51-B7AD-44F2-B05E-4747DE56534C}" destId="{2E7DE13C-882C-4A8C-960E-FD79BB93506E}" srcOrd="8" destOrd="0" presId="urn:microsoft.com/office/officeart/2018/2/layout/IconVerticalSolidList"/>
    <dgm:cxn modelId="{8F74F4C2-DAAE-413B-8427-BF8C4CEFD411}" type="presParOf" srcId="{2E7DE13C-882C-4A8C-960E-FD79BB93506E}" destId="{9B5D5D41-1CE6-4639-B995-70E4CD71B45F}" srcOrd="0" destOrd="0" presId="urn:microsoft.com/office/officeart/2018/2/layout/IconVerticalSolidList"/>
    <dgm:cxn modelId="{6EB20D5D-F87F-4953-AA5B-25B161010491}" type="presParOf" srcId="{2E7DE13C-882C-4A8C-960E-FD79BB93506E}" destId="{AA91E2CD-8ADB-4B91-8E03-9F57DC82D845}" srcOrd="1" destOrd="0" presId="urn:microsoft.com/office/officeart/2018/2/layout/IconVerticalSolidList"/>
    <dgm:cxn modelId="{833A31FF-EB07-4402-806C-BAB4CD84D35F}" type="presParOf" srcId="{2E7DE13C-882C-4A8C-960E-FD79BB93506E}" destId="{E2BEB099-8634-4ECB-A4C5-40F055C17408}" srcOrd="2" destOrd="0" presId="urn:microsoft.com/office/officeart/2018/2/layout/IconVerticalSolidList"/>
    <dgm:cxn modelId="{08FEF453-3410-41FF-96BC-CA2F49EDBF7A}" type="presParOf" srcId="{2E7DE13C-882C-4A8C-960E-FD79BB93506E}" destId="{9FCFF22C-96A8-4F02-A31C-12D3ECBA5CB5}" srcOrd="3" destOrd="0" presId="urn:microsoft.com/office/officeart/2018/2/layout/IconVerticalSolidList"/>
    <dgm:cxn modelId="{A67272F0-7CC1-46B6-8B77-0492F6953388}" type="presParOf" srcId="{745CCF51-B7AD-44F2-B05E-4747DE56534C}" destId="{AC2F522E-C4C0-4439-9CF3-7D0C00294FB6}" srcOrd="9" destOrd="0" presId="urn:microsoft.com/office/officeart/2018/2/layout/IconVerticalSolidList"/>
    <dgm:cxn modelId="{67C17BA4-CB36-4476-A4BA-BB3852024B52}" type="presParOf" srcId="{745CCF51-B7AD-44F2-B05E-4747DE56534C}" destId="{D983F1E3-593C-4F9B-9BF7-D15C10FB0E21}" srcOrd="10" destOrd="0" presId="urn:microsoft.com/office/officeart/2018/2/layout/IconVerticalSolidList"/>
    <dgm:cxn modelId="{1F8A2175-9457-44ED-9E3C-75648500853B}" type="presParOf" srcId="{D983F1E3-593C-4F9B-9BF7-D15C10FB0E21}" destId="{5FEB3921-2000-4477-B0E6-6467AE2D9036}" srcOrd="0" destOrd="0" presId="urn:microsoft.com/office/officeart/2018/2/layout/IconVerticalSolidList"/>
    <dgm:cxn modelId="{255FF40E-8F65-49B3-8FCB-FBA27E1446BF}" type="presParOf" srcId="{D983F1E3-593C-4F9B-9BF7-D15C10FB0E21}" destId="{AF98D682-4EAA-4EA7-AFBB-2993C37287E0}" srcOrd="1" destOrd="0" presId="urn:microsoft.com/office/officeart/2018/2/layout/IconVerticalSolidList"/>
    <dgm:cxn modelId="{4675404D-C9A2-425F-935A-7279BCCF1C99}" type="presParOf" srcId="{D983F1E3-593C-4F9B-9BF7-D15C10FB0E21}" destId="{77078DDA-5B47-4809-86EB-EE2E5DF20FF1}" srcOrd="2" destOrd="0" presId="urn:microsoft.com/office/officeart/2018/2/layout/IconVerticalSolidList"/>
    <dgm:cxn modelId="{155793B3-9D33-4A7F-B428-B1B73ABD5CDA}" type="presParOf" srcId="{D983F1E3-593C-4F9B-9BF7-D15C10FB0E21}" destId="{083C2156-9FB9-44B4-8AF8-DC61E60A82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28A33-0705-474D-ABFB-F585F4A2A0F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732AB6-8B48-444F-90C2-CAFE96B7BDBD}">
      <dgm:prSet/>
      <dgm:spPr/>
      <dgm:t>
        <a:bodyPr/>
        <a:lstStyle/>
        <a:p>
          <a:r>
            <a:rPr lang="fr-FR"/>
            <a:t>Conservatoire National Supérieur d'Art Dramatique – PSL</a:t>
          </a:r>
          <a:endParaRPr lang="en-US"/>
        </a:p>
      </dgm:t>
    </dgm:pt>
    <dgm:pt modelId="{34A44CD5-E089-482E-9E01-C6196E09958B}" type="parTrans" cxnId="{30B10A53-6240-46A4-B18B-5F0C05FA811C}">
      <dgm:prSet/>
      <dgm:spPr/>
      <dgm:t>
        <a:bodyPr/>
        <a:lstStyle/>
        <a:p>
          <a:endParaRPr lang="en-US"/>
        </a:p>
      </dgm:t>
    </dgm:pt>
    <dgm:pt modelId="{17D3E6D1-74CA-401B-A2FD-5DC72989230D}" type="sibTrans" cxnId="{30B10A53-6240-46A4-B18B-5F0C05FA811C}">
      <dgm:prSet/>
      <dgm:spPr/>
      <dgm:t>
        <a:bodyPr/>
        <a:lstStyle/>
        <a:p>
          <a:endParaRPr lang="en-US"/>
        </a:p>
      </dgm:t>
    </dgm:pt>
    <dgm:pt modelId="{AE5ED0AF-216A-4480-A2B9-28DEB1C863DB}">
      <dgm:prSet/>
      <dgm:spPr/>
      <dgm:t>
        <a:bodyPr/>
        <a:lstStyle/>
        <a:p>
          <a:r>
            <a:rPr lang="fr-FR"/>
            <a:t>Dauphine – PSL</a:t>
          </a:r>
          <a:endParaRPr lang="en-US"/>
        </a:p>
      </dgm:t>
    </dgm:pt>
    <dgm:pt modelId="{3C9E8222-42DD-43D5-B44B-66101B8CAF15}" type="parTrans" cxnId="{B2BECE9C-4AC0-4550-A857-40BA17199362}">
      <dgm:prSet/>
      <dgm:spPr/>
      <dgm:t>
        <a:bodyPr/>
        <a:lstStyle/>
        <a:p>
          <a:endParaRPr lang="en-US"/>
        </a:p>
      </dgm:t>
    </dgm:pt>
    <dgm:pt modelId="{1DF12934-21EB-4905-9358-F5F4D0460A3A}" type="sibTrans" cxnId="{B2BECE9C-4AC0-4550-A857-40BA17199362}">
      <dgm:prSet/>
      <dgm:spPr/>
      <dgm:t>
        <a:bodyPr/>
        <a:lstStyle/>
        <a:p>
          <a:endParaRPr lang="en-US"/>
        </a:p>
      </dgm:t>
    </dgm:pt>
    <dgm:pt modelId="{EC781B25-AFE5-4058-BFF1-D3C2980DE745}">
      <dgm:prSet/>
      <dgm:spPr/>
      <dgm:t>
        <a:bodyPr/>
        <a:lstStyle/>
        <a:p>
          <a:r>
            <a:rPr lang="fr-FR"/>
            <a:t>École nationale des chartes – PSL</a:t>
          </a:r>
          <a:endParaRPr lang="en-US"/>
        </a:p>
      </dgm:t>
    </dgm:pt>
    <dgm:pt modelId="{542EB562-F574-473F-A319-6109550285BE}" type="parTrans" cxnId="{ADD6E805-A3BF-4F2C-9D89-16BAEFCE71B0}">
      <dgm:prSet/>
      <dgm:spPr/>
      <dgm:t>
        <a:bodyPr/>
        <a:lstStyle/>
        <a:p>
          <a:endParaRPr lang="en-US"/>
        </a:p>
      </dgm:t>
    </dgm:pt>
    <dgm:pt modelId="{EC2D196D-06FB-4415-8C75-13B575F134C8}" type="sibTrans" cxnId="{ADD6E805-A3BF-4F2C-9D89-16BAEFCE71B0}">
      <dgm:prSet/>
      <dgm:spPr/>
      <dgm:t>
        <a:bodyPr/>
        <a:lstStyle/>
        <a:p>
          <a:endParaRPr lang="en-US"/>
        </a:p>
      </dgm:t>
    </dgm:pt>
    <dgm:pt modelId="{4A3C51F4-C9AF-4A22-9528-4A10FBD99252}">
      <dgm:prSet/>
      <dgm:spPr/>
      <dgm:t>
        <a:bodyPr/>
        <a:lstStyle/>
        <a:p>
          <a:r>
            <a:rPr lang="fr-FR"/>
            <a:t>École nationale supérieure de Chimie de Paris – PSL</a:t>
          </a:r>
          <a:endParaRPr lang="en-US"/>
        </a:p>
      </dgm:t>
    </dgm:pt>
    <dgm:pt modelId="{E1FE589F-C4BF-4A6F-A771-6AE952097586}" type="parTrans" cxnId="{DA8DB94A-D067-4A97-BA7F-6AF3A8E439F4}">
      <dgm:prSet/>
      <dgm:spPr/>
      <dgm:t>
        <a:bodyPr/>
        <a:lstStyle/>
        <a:p>
          <a:endParaRPr lang="en-US"/>
        </a:p>
      </dgm:t>
    </dgm:pt>
    <dgm:pt modelId="{8066487D-1210-429B-AF0A-01A0F288498E}" type="sibTrans" cxnId="{DA8DB94A-D067-4A97-BA7F-6AF3A8E439F4}">
      <dgm:prSet/>
      <dgm:spPr/>
      <dgm:t>
        <a:bodyPr/>
        <a:lstStyle/>
        <a:p>
          <a:endParaRPr lang="en-US"/>
        </a:p>
      </dgm:t>
    </dgm:pt>
    <dgm:pt modelId="{DFD847CD-C90C-4A41-AA92-98429FE25CBD}">
      <dgm:prSet/>
      <dgm:spPr/>
      <dgm:t>
        <a:bodyPr/>
        <a:lstStyle/>
        <a:p>
          <a:r>
            <a:rPr lang="fr-FR"/>
            <a:t>École normale supérieure – PSL</a:t>
          </a:r>
          <a:endParaRPr lang="en-US"/>
        </a:p>
      </dgm:t>
    </dgm:pt>
    <dgm:pt modelId="{F182050F-8574-4B3E-B7BC-6A7AA6E4CC94}" type="parTrans" cxnId="{B559E95D-F9E1-4A5A-AE13-A95ECB7FC77E}">
      <dgm:prSet/>
      <dgm:spPr/>
      <dgm:t>
        <a:bodyPr/>
        <a:lstStyle/>
        <a:p>
          <a:endParaRPr lang="en-US"/>
        </a:p>
      </dgm:t>
    </dgm:pt>
    <dgm:pt modelId="{2A75C20E-BC02-4E76-95A9-F49CB2170826}" type="sibTrans" cxnId="{B559E95D-F9E1-4A5A-AE13-A95ECB7FC77E}">
      <dgm:prSet/>
      <dgm:spPr/>
      <dgm:t>
        <a:bodyPr/>
        <a:lstStyle/>
        <a:p>
          <a:endParaRPr lang="en-US"/>
        </a:p>
      </dgm:t>
    </dgm:pt>
    <dgm:pt modelId="{2F7AD497-352E-4DC9-94B0-54EF8E7DC1EC}">
      <dgm:prSet/>
      <dgm:spPr/>
      <dgm:t>
        <a:bodyPr/>
        <a:lstStyle/>
        <a:p>
          <a:r>
            <a:rPr lang="fr-FR"/>
            <a:t>École Pratique des Hautes Études – PSL</a:t>
          </a:r>
          <a:endParaRPr lang="en-US"/>
        </a:p>
      </dgm:t>
    </dgm:pt>
    <dgm:pt modelId="{26CE0723-D722-410E-8F50-5C0FD41D002C}" type="parTrans" cxnId="{4B47554C-42F6-46EF-97AC-73EF9E14AB71}">
      <dgm:prSet/>
      <dgm:spPr/>
      <dgm:t>
        <a:bodyPr/>
        <a:lstStyle/>
        <a:p>
          <a:endParaRPr lang="en-US"/>
        </a:p>
      </dgm:t>
    </dgm:pt>
    <dgm:pt modelId="{1B2405AB-7820-4E04-AA38-548EC5843763}" type="sibTrans" cxnId="{4B47554C-42F6-46EF-97AC-73EF9E14AB71}">
      <dgm:prSet/>
      <dgm:spPr/>
      <dgm:t>
        <a:bodyPr/>
        <a:lstStyle/>
        <a:p>
          <a:endParaRPr lang="en-US"/>
        </a:p>
      </dgm:t>
    </dgm:pt>
    <dgm:pt modelId="{70216B73-1CB9-467D-9EA9-00D931678C9F}">
      <dgm:prSet/>
      <dgm:spPr/>
      <dgm:t>
        <a:bodyPr/>
        <a:lstStyle/>
        <a:p>
          <a:r>
            <a:rPr lang="fr-FR"/>
            <a:t>ESPCI Paris – PSL</a:t>
          </a:r>
          <a:endParaRPr lang="en-US"/>
        </a:p>
      </dgm:t>
    </dgm:pt>
    <dgm:pt modelId="{6766B164-C151-4E83-BA2A-544873032FFC}" type="parTrans" cxnId="{BF99A683-EF5B-4177-AD3D-93BC85864675}">
      <dgm:prSet/>
      <dgm:spPr/>
      <dgm:t>
        <a:bodyPr/>
        <a:lstStyle/>
        <a:p>
          <a:endParaRPr lang="en-US"/>
        </a:p>
      </dgm:t>
    </dgm:pt>
    <dgm:pt modelId="{4DB7DA8D-4EF5-4D77-8694-C6C0A3B3FE08}" type="sibTrans" cxnId="{BF99A683-EF5B-4177-AD3D-93BC85864675}">
      <dgm:prSet/>
      <dgm:spPr/>
      <dgm:t>
        <a:bodyPr/>
        <a:lstStyle/>
        <a:p>
          <a:endParaRPr lang="en-US"/>
        </a:p>
      </dgm:t>
    </dgm:pt>
    <dgm:pt modelId="{510B04CE-C4ED-4DEB-A2D8-A0F576587456}">
      <dgm:prSet/>
      <dgm:spPr/>
      <dgm:t>
        <a:bodyPr/>
        <a:lstStyle/>
        <a:p>
          <a:r>
            <a:rPr lang="fr-FR"/>
            <a:t>Mines Paris – PSL</a:t>
          </a:r>
          <a:endParaRPr lang="en-US"/>
        </a:p>
      </dgm:t>
    </dgm:pt>
    <dgm:pt modelId="{748FF50C-EB55-40ED-967F-5335FEF4BC09}" type="parTrans" cxnId="{062AD5BD-2545-4C39-AA4A-D19848084739}">
      <dgm:prSet/>
      <dgm:spPr/>
      <dgm:t>
        <a:bodyPr/>
        <a:lstStyle/>
        <a:p>
          <a:endParaRPr lang="en-US"/>
        </a:p>
      </dgm:t>
    </dgm:pt>
    <dgm:pt modelId="{0B726BE7-512F-4E88-8D69-D7BC90C1FF54}" type="sibTrans" cxnId="{062AD5BD-2545-4C39-AA4A-D19848084739}">
      <dgm:prSet/>
      <dgm:spPr/>
      <dgm:t>
        <a:bodyPr/>
        <a:lstStyle/>
        <a:p>
          <a:endParaRPr lang="en-US"/>
        </a:p>
      </dgm:t>
    </dgm:pt>
    <dgm:pt modelId="{BB360E9C-6AA1-4F15-8DC8-85B11E6A9102}">
      <dgm:prSet/>
      <dgm:spPr/>
      <dgm:t>
        <a:bodyPr/>
        <a:lstStyle/>
        <a:p>
          <a:r>
            <a:rPr lang="fr-FR"/>
            <a:t>Observatoire de Paris – PSL</a:t>
          </a:r>
          <a:endParaRPr lang="en-US"/>
        </a:p>
      </dgm:t>
    </dgm:pt>
    <dgm:pt modelId="{828FA275-48E1-487D-AECC-A16B39F17C2D}" type="parTrans" cxnId="{C5A1D58F-B038-41B5-89CA-3F147DE317EA}">
      <dgm:prSet/>
      <dgm:spPr/>
      <dgm:t>
        <a:bodyPr/>
        <a:lstStyle/>
        <a:p>
          <a:endParaRPr lang="en-US"/>
        </a:p>
      </dgm:t>
    </dgm:pt>
    <dgm:pt modelId="{CB63A695-4B14-4965-BAA1-FACE76835848}" type="sibTrans" cxnId="{C5A1D58F-B038-41B5-89CA-3F147DE317EA}">
      <dgm:prSet/>
      <dgm:spPr/>
      <dgm:t>
        <a:bodyPr/>
        <a:lstStyle/>
        <a:p>
          <a:endParaRPr lang="en-US"/>
        </a:p>
      </dgm:t>
    </dgm:pt>
    <dgm:pt modelId="{FA686576-AE23-48D8-9488-488CB37B08F3}">
      <dgm:prSet/>
      <dgm:spPr/>
      <dgm:t>
        <a:bodyPr/>
        <a:lstStyle/>
        <a:p>
          <a:r>
            <a:rPr lang="fr-FR"/>
            <a:t>Institut Curie</a:t>
          </a:r>
          <a:endParaRPr lang="en-US"/>
        </a:p>
      </dgm:t>
    </dgm:pt>
    <dgm:pt modelId="{6EC63D92-A863-4259-91C6-6A91D09F47EC}" type="parTrans" cxnId="{9D70038F-8AE8-4409-8C94-A577BA7D58EA}">
      <dgm:prSet/>
      <dgm:spPr/>
      <dgm:t>
        <a:bodyPr/>
        <a:lstStyle/>
        <a:p>
          <a:endParaRPr lang="en-US"/>
        </a:p>
      </dgm:t>
    </dgm:pt>
    <dgm:pt modelId="{F43F6D76-1BFA-4FD9-9D5C-46EB89AA51FB}" type="sibTrans" cxnId="{9D70038F-8AE8-4409-8C94-A577BA7D58EA}">
      <dgm:prSet/>
      <dgm:spPr/>
      <dgm:t>
        <a:bodyPr/>
        <a:lstStyle/>
        <a:p>
          <a:endParaRPr lang="en-US"/>
        </a:p>
      </dgm:t>
    </dgm:pt>
    <dgm:pt modelId="{EB08BD06-9F89-403E-B92E-5B19B878CFC7}">
      <dgm:prSet/>
      <dgm:spPr/>
      <dgm:t>
        <a:bodyPr/>
        <a:lstStyle/>
        <a:p>
          <a:r>
            <a:rPr lang="fr-FR"/>
            <a:t>Collège de France</a:t>
          </a:r>
          <a:endParaRPr lang="en-US"/>
        </a:p>
      </dgm:t>
    </dgm:pt>
    <dgm:pt modelId="{D86B8109-C09E-4F39-8C53-C01220E5BF1F}" type="parTrans" cxnId="{B12AB122-BAAC-44D2-8E66-FD718400143B}">
      <dgm:prSet/>
      <dgm:spPr/>
      <dgm:t>
        <a:bodyPr/>
        <a:lstStyle/>
        <a:p>
          <a:endParaRPr lang="en-US"/>
        </a:p>
      </dgm:t>
    </dgm:pt>
    <dgm:pt modelId="{A1226BA8-ACC4-499A-B790-7952987B2BEF}" type="sibTrans" cxnId="{B12AB122-BAAC-44D2-8E66-FD718400143B}">
      <dgm:prSet/>
      <dgm:spPr/>
      <dgm:t>
        <a:bodyPr/>
        <a:lstStyle/>
        <a:p>
          <a:endParaRPr lang="en-US"/>
        </a:p>
      </dgm:t>
    </dgm:pt>
    <dgm:pt modelId="{F8439980-0243-455E-ACAA-0D7423F59974}" type="pres">
      <dgm:prSet presAssocID="{D5228A33-0705-474D-ABFB-F585F4A2A0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CEEDB4-183C-40BD-B2DC-5CD6A18C581C}" type="pres">
      <dgm:prSet presAssocID="{3B732AB6-8B48-444F-90C2-CAFE96B7BDB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71F30-00A8-490F-A812-B23AF8C41CBD}" type="pres">
      <dgm:prSet presAssocID="{17D3E6D1-74CA-401B-A2FD-5DC72989230D}" presName="sibTrans" presStyleCnt="0"/>
      <dgm:spPr/>
    </dgm:pt>
    <dgm:pt modelId="{63A059A5-50D1-4896-BE69-B334295A7382}" type="pres">
      <dgm:prSet presAssocID="{AE5ED0AF-216A-4480-A2B9-28DEB1C863DB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67FE88-99FB-46F5-A2BF-B684211B578B}" type="pres">
      <dgm:prSet presAssocID="{1DF12934-21EB-4905-9358-F5F4D0460A3A}" presName="sibTrans" presStyleCnt="0"/>
      <dgm:spPr/>
    </dgm:pt>
    <dgm:pt modelId="{2A999E9B-B80D-4A8F-95D7-ABC287994A0A}" type="pres">
      <dgm:prSet presAssocID="{EC781B25-AFE5-4058-BFF1-D3C2980DE74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94AF6B-85C2-4665-A18B-FDC6C4B9C1ED}" type="pres">
      <dgm:prSet presAssocID="{EC2D196D-06FB-4415-8C75-13B575F134C8}" presName="sibTrans" presStyleCnt="0"/>
      <dgm:spPr/>
    </dgm:pt>
    <dgm:pt modelId="{575C8FA8-5718-4FA3-BA2D-82DB906EBFCF}" type="pres">
      <dgm:prSet presAssocID="{4A3C51F4-C9AF-4A22-9528-4A10FBD9925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69DE65-897A-4FCF-AE0D-47BE5DCED8DD}" type="pres">
      <dgm:prSet presAssocID="{8066487D-1210-429B-AF0A-01A0F288498E}" presName="sibTrans" presStyleCnt="0"/>
      <dgm:spPr/>
    </dgm:pt>
    <dgm:pt modelId="{B10F0FD6-47E9-48B2-B798-6642791B9BC2}" type="pres">
      <dgm:prSet presAssocID="{DFD847CD-C90C-4A41-AA92-98429FE25CBD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55E25D-5AB5-4CFE-9794-EB7FA2F800C0}" type="pres">
      <dgm:prSet presAssocID="{2A75C20E-BC02-4E76-95A9-F49CB2170826}" presName="sibTrans" presStyleCnt="0"/>
      <dgm:spPr/>
    </dgm:pt>
    <dgm:pt modelId="{A5269688-6000-4E0C-B801-F92C4BDE5B1E}" type="pres">
      <dgm:prSet presAssocID="{2F7AD497-352E-4DC9-94B0-54EF8E7DC1E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846BAC-9B54-48D5-9A1B-5166623041CB}" type="pres">
      <dgm:prSet presAssocID="{1B2405AB-7820-4E04-AA38-548EC5843763}" presName="sibTrans" presStyleCnt="0"/>
      <dgm:spPr/>
    </dgm:pt>
    <dgm:pt modelId="{068D0FB6-73F0-4D95-84C8-D7D4FE2A3565}" type="pres">
      <dgm:prSet presAssocID="{70216B73-1CB9-467D-9EA9-00D931678C9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F694EE-2F1D-46FA-97C0-47DC8BE55655}" type="pres">
      <dgm:prSet presAssocID="{4DB7DA8D-4EF5-4D77-8694-C6C0A3B3FE08}" presName="sibTrans" presStyleCnt="0"/>
      <dgm:spPr/>
    </dgm:pt>
    <dgm:pt modelId="{D51B9B5E-BB99-4FB4-9AB5-DEF0A200D206}" type="pres">
      <dgm:prSet presAssocID="{510B04CE-C4ED-4DEB-A2D8-A0F57658745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8B2373-7773-4EF6-997A-B5BC1863C962}" type="pres">
      <dgm:prSet presAssocID="{0B726BE7-512F-4E88-8D69-D7BC90C1FF54}" presName="sibTrans" presStyleCnt="0"/>
      <dgm:spPr/>
    </dgm:pt>
    <dgm:pt modelId="{B894EF70-DEDA-46B7-851C-A80654E1707D}" type="pres">
      <dgm:prSet presAssocID="{BB360E9C-6AA1-4F15-8DC8-85B11E6A910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A36DCF-AC3B-4591-A508-251EB5BDF5DA}" type="pres">
      <dgm:prSet presAssocID="{CB63A695-4B14-4965-BAA1-FACE76835848}" presName="sibTrans" presStyleCnt="0"/>
      <dgm:spPr/>
    </dgm:pt>
    <dgm:pt modelId="{31680172-E51B-4DEA-9538-CBD7847F6E19}" type="pres">
      <dgm:prSet presAssocID="{FA686576-AE23-48D8-9488-488CB37B08F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C97D65-81B9-4CD6-96E2-43E489816276}" type="pres">
      <dgm:prSet presAssocID="{F43F6D76-1BFA-4FD9-9D5C-46EB89AA51FB}" presName="sibTrans" presStyleCnt="0"/>
      <dgm:spPr/>
    </dgm:pt>
    <dgm:pt modelId="{1D60935A-A735-48EB-986F-D584282C3F73}" type="pres">
      <dgm:prSet presAssocID="{EB08BD06-9F89-403E-B92E-5B19B878CFC7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F9DB62-8963-4757-B2E3-9985410E7F86}" type="presOf" srcId="{70216B73-1CB9-467D-9EA9-00D931678C9F}" destId="{068D0FB6-73F0-4D95-84C8-D7D4FE2A3565}" srcOrd="0" destOrd="0" presId="urn:microsoft.com/office/officeart/2005/8/layout/default"/>
    <dgm:cxn modelId="{B12AB122-BAAC-44D2-8E66-FD718400143B}" srcId="{D5228A33-0705-474D-ABFB-F585F4A2A0F6}" destId="{EB08BD06-9F89-403E-B92E-5B19B878CFC7}" srcOrd="10" destOrd="0" parTransId="{D86B8109-C09E-4F39-8C53-C01220E5BF1F}" sibTransId="{A1226BA8-ACC4-499A-B790-7952987B2BEF}"/>
    <dgm:cxn modelId="{B559E95D-F9E1-4A5A-AE13-A95ECB7FC77E}" srcId="{D5228A33-0705-474D-ABFB-F585F4A2A0F6}" destId="{DFD847CD-C90C-4A41-AA92-98429FE25CBD}" srcOrd="4" destOrd="0" parTransId="{F182050F-8574-4B3E-B7BC-6A7AA6E4CC94}" sibTransId="{2A75C20E-BC02-4E76-95A9-F49CB2170826}"/>
    <dgm:cxn modelId="{791B5C61-AD35-4D2F-AACB-85884490E564}" type="presOf" srcId="{510B04CE-C4ED-4DEB-A2D8-A0F576587456}" destId="{D51B9B5E-BB99-4FB4-9AB5-DEF0A200D206}" srcOrd="0" destOrd="0" presId="urn:microsoft.com/office/officeart/2005/8/layout/default"/>
    <dgm:cxn modelId="{36BF3801-CF8A-490B-9187-95E5A9AF30D5}" type="presOf" srcId="{FA686576-AE23-48D8-9488-488CB37B08F3}" destId="{31680172-E51B-4DEA-9538-CBD7847F6E19}" srcOrd="0" destOrd="0" presId="urn:microsoft.com/office/officeart/2005/8/layout/default"/>
    <dgm:cxn modelId="{DA8DB94A-D067-4A97-BA7F-6AF3A8E439F4}" srcId="{D5228A33-0705-474D-ABFB-F585F4A2A0F6}" destId="{4A3C51F4-C9AF-4A22-9528-4A10FBD99252}" srcOrd="3" destOrd="0" parTransId="{E1FE589F-C4BF-4A6F-A771-6AE952097586}" sibTransId="{8066487D-1210-429B-AF0A-01A0F288498E}"/>
    <dgm:cxn modelId="{8A0291B9-DD65-4DE7-80BC-DAE108A174DA}" type="presOf" srcId="{D5228A33-0705-474D-ABFB-F585F4A2A0F6}" destId="{F8439980-0243-455E-ACAA-0D7423F59974}" srcOrd="0" destOrd="0" presId="urn:microsoft.com/office/officeart/2005/8/layout/default"/>
    <dgm:cxn modelId="{062AD5BD-2545-4C39-AA4A-D19848084739}" srcId="{D5228A33-0705-474D-ABFB-F585F4A2A0F6}" destId="{510B04CE-C4ED-4DEB-A2D8-A0F576587456}" srcOrd="7" destOrd="0" parTransId="{748FF50C-EB55-40ED-967F-5335FEF4BC09}" sibTransId="{0B726BE7-512F-4E88-8D69-D7BC90C1FF54}"/>
    <dgm:cxn modelId="{E8BE2F1A-A30B-4A8A-8718-4100E075B120}" type="presOf" srcId="{AE5ED0AF-216A-4480-A2B9-28DEB1C863DB}" destId="{63A059A5-50D1-4896-BE69-B334295A7382}" srcOrd="0" destOrd="0" presId="urn:microsoft.com/office/officeart/2005/8/layout/default"/>
    <dgm:cxn modelId="{B2BECE9C-4AC0-4550-A857-40BA17199362}" srcId="{D5228A33-0705-474D-ABFB-F585F4A2A0F6}" destId="{AE5ED0AF-216A-4480-A2B9-28DEB1C863DB}" srcOrd="1" destOrd="0" parTransId="{3C9E8222-42DD-43D5-B44B-66101B8CAF15}" sibTransId="{1DF12934-21EB-4905-9358-F5F4D0460A3A}"/>
    <dgm:cxn modelId="{7EECDBCC-959E-451C-B642-2771598D0984}" type="presOf" srcId="{EB08BD06-9F89-403E-B92E-5B19B878CFC7}" destId="{1D60935A-A735-48EB-986F-D584282C3F73}" srcOrd="0" destOrd="0" presId="urn:microsoft.com/office/officeart/2005/8/layout/default"/>
    <dgm:cxn modelId="{7C0476F8-D1C5-4300-8C56-C6A0A8377B5E}" type="presOf" srcId="{4A3C51F4-C9AF-4A22-9528-4A10FBD99252}" destId="{575C8FA8-5718-4FA3-BA2D-82DB906EBFCF}" srcOrd="0" destOrd="0" presId="urn:microsoft.com/office/officeart/2005/8/layout/default"/>
    <dgm:cxn modelId="{492B71B5-842B-4D9B-AD2B-5ED33224DF84}" type="presOf" srcId="{3B732AB6-8B48-444F-90C2-CAFE96B7BDBD}" destId="{A5CEEDB4-183C-40BD-B2DC-5CD6A18C581C}" srcOrd="0" destOrd="0" presId="urn:microsoft.com/office/officeart/2005/8/layout/default"/>
    <dgm:cxn modelId="{469A42D2-0A69-48DF-BC73-E629C45EDD13}" type="presOf" srcId="{2F7AD497-352E-4DC9-94B0-54EF8E7DC1EC}" destId="{A5269688-6000-4E0C-B801-F92C4BDE5B1E}" srcOrd="0" destOrd="0" presId="urn:microsoft.com/office/officeart/2005/8/layout/default"/>
    <dgm:cxn modelId="{9D2185F6-1710-4F39-8C57-A6F247CAB5C6}" type="presOf" srcId="{BB360E9C-6AA1-4F15-8DC8-85B11E6A9102}" destId="{B894EF70-DEDA-46B7-851C-A80654E1707D}" srcOrd="0" destOrd="0" presId="urn:microsoft.com/office/officeart/2005/8/layout/default"/>
    <dgm:cxn modelId="{343D2675-CBCF-4AC5-870C-E79A4242816E}" type="presOf" srcId="{DFD847CD-C90C-4A41-AA92-98429FE25CBD}" destId="{B10F0FD6-47E9-48B2-B798-6642791B9BC2}" srcOrd="0" destOrd="0" presId="urn:microsoft.com/office/officeart/2005/8/layout/default"/>
    <dgm:cxn modelId="{C5A1D58F-B038-41B5-89CA-3F147DE317EA}" srcId="{D5228A33-0705-474D-ABFB-F585F4A2A0F6}" destId="{BB360E9C-6AA1-4F15-8DC8-85B11E6A9102}" srcOrd="8" destOrd="0" parTransId="{828FA275-48E1-487D-AECC-A16B39F17C2D}" sibTransId="{CB63A695-4B14-4965-BAA1-FACE76835848}"/>
    <dgm:cxn modelId="{9D70038F-8AE8-4409-8C94-A577BA7D58EA}" srcId="{D5228A33-0705-474D-ABFB-F585F4A2A0F6}" destId="{FA686576-AE23-48D8-9488-488CB37B08F3}" srcOrd="9" destOrd="0" parTransId="{6EC63D92-A863-4259-91C6-6A91D09F47EC}" sibTransId="{F43F6D76-1BFA-4FD9-9D5C-46EB89AA51FB}"/>
    <dgm:cxn modelId="{C8302356-DDFD-4DC6-BD7A-D47E66CD0C0C}" type="presOf" srcId="{EC781B25-AFE5-4058-BFF1-D3C2980DE745}" destId="{2A999E9B-B80D-4A8F-95D7-ABC287994A0A}" srcOrd="0" destOrd="0" presId="urn:microsoft.com/office/officeart/2005/8/layout/default"/>
    <dgm:cxn modelId="{4B47554C-42F6-46EF-97AC-73EF9E14AB71}" srcId="{D5228A33-0705-474D-ABFB-F585F4A2A0F6}" destId="{2F7AD497-352E-4DC9-94B0-54EF8E7DC1EC}" srcOrd="5" destOrd="0" parTransId="{26CE0723-D722-410E-8F50-5C0FD41D002C}" sibTransId="{1B2405AB-7820-4E04-AA38-548EC5843763}"/>
    <dgm:cxn modelId="{BF99A683-EF5B-4177-AD3D-93BC85864675}" srcId="{D5228A33-0705-474D-ABFB-F585F4A2A0F6}" destId="{70216B73-1CB9-467D-9EA9-00D931678C9F}" srcOrd="6" destOrd="0" parTransId="{6766B164-C151-4E83-BA2A-544873032FFC}" sibTransId="{4DB7DA8D-4EF5-4D77-8694-C6C0A3B3FE08}"/>
    <dgm:cxn modelId="{30B10A53-6240-46A4-B18B-5F0C05FA811C}" srcId="{D5228A33-0705-474D-ABFB-F585F4A2A0F6}" destId="{3B732AB6-8B48-444F-90C2-CAFE96B7BDBD}" srcOrd="0" destOrd="0" parTransId="{34A44CD5-E089-482E-9E01-C6196E09958B}" sibTransId="{17D3E6D1-74CA-401B-A2FD-5DC72989230D}"/>
    <dgm:cxn modelId="{ADD6E805-A3BF-4F2C-9D89-16BAEFCE71B0}" srcId="{D5228A33-0705-474D-ABFB-F585F4A2A0F6}" destId="{EC781B25-AFE5-4058-BFF1-D3C2980DE745}" srcOrd="2" destOrd="0" parTransId="{542EB562-F574-473F-A319-6109550285BE}" sibTransId="{EC2D196D-06FB-4415-8C75-13B575F134C8}"/>
    <dgm:cxn modelId="{B17B020B-76CA-4352-8FB2-EF6A5BFA8100}" type="presParOf" srcId="{F8439980-0243-455E-ACAA-0D7423F59974}" destId="{A5CEEDB4-183C-40BD-B2DC-5CD6A18C581C}" srcOrd="0" destOrd="0" presId="urn:microsoft.com/office/officeart/2005/8/layout/default"/>
    <dgm:cxn modelId="{3F242131-3DD4-406F-ACC7-4B1C7C099AA5}" type="presParOf" srcId="{F8439980-0243-455E-ACAA-0D7423F59974}" destId="{0DC71F30-00A8-490F-A812-B23AF8C41CBD}" srcOrd="1" destOrd="0" presId="urn:microsoft.com/office/officeart/2005/8/layout/default"/>
    <dgm:cxn modelId="{5D70038F-D58E-4085-9FB4-64B6F2BDF1E0}" type="presParOf" srcId="{F8439980-0243-455E-ACAA-0D7423F59974}" destId="{63A059A5-50D1-4896-BE69-B334295A7382}" srcOrd="2" destOrd="0" presId="urn:microsoft.com/office/officeart/2005/8/layout/default"/>
    <dgm:cxn modelId="{2AD7FC53-BD81-4D41-A01E-FE65589EC7F8}" type="presParOf" srcId="{F8439980-0243-455E-ACAA-0D7423F59974}" destId="{8167FE88-99FB-46F5-A2BF-B684211B578B}" srcOrd="3" destOrd="0" presId="urn:microsoft.com/office/officeart/2005/8/layout/default"/>
    <dgm:cxn modelId="{9BEE9A8A-0216-44C5-8B2E-7683E90C58BB}" type="presParOf" srcId="{F8439980-0243-455E-ACAA-0D7423F59974}" destId="{2A999E9B-B80D-4A8F-95D7-ABC287994A0A}" srcOrd="4" destOrd="0" presId="urn:microsoft.com/office/officeart/2005/8/layout/default"/>
    <dgm:cxn modelId="{543CBCFB-AACB-4940-98EC-E63A7B49C0B7}" type="presParOf" srcId="{F8439980-0243-455E-ACAA-0D7423F59974}" destId="{5394AF6B-85C2-4665-A18B-FDC6C4B9C1ED}" srcOrd="5" destOrd="0" presId="urn:microsoft.com/office/officeart/2005/8/layout/default"/>
    <dgm:cxn modelId="{8B6BBDFC-18B2-4766-800C-8ECE25016191}" type="presParOf" srcId="{F8439980-0243-455E-ACAA-0D7423F59974}" destId="{575C8FA8-5718-4FA3-BA2D-82DB906EBFCF}" srcOrd="6" destOrd="0" presId="urn:microsoft.com/office/officeart/2005/8/layout/default"/>
    <dgm:cxn modelId="{5348C58B-05F7-44D6-9A4B-F6F092C3539E}" type="presParOf" srcId="{F8439980-0243-455E-ACAA-0D7423F59974}" destId="{F169DE65-897A-4FCF-AE0D-47BE5DCED8DD}" srcOrd="7" destOrd="0" presId="urn:microsoft.com/office/officeart/2005/8/layout/default"/>
    <dgm:cxn modelId="{C9750BAB-1FAE-46FE-B3A2-22C4E900C437}" type="presParOf" srcId="{F8439980-0243-455E-ACAA-0D7423F59974}" destId="{B10F0FD6-47E9-48B2-B798-6642791B9BC2}" srcOrd="8" destOrd="0" presId="urn:microsoft.com/office/officeart/2005/8/layout/default"/>
    <dgm:cxn modelId="{72DE4F4F-2B42-403F-8749-E43375421523}" type="presParOf" srcId="{F8439980-0243-455E-ACAA-0D7423F59974}" destId="{C855E25D-5AB5-4CFE-9794-EB7FA2F800C0}" srcOrd="9" destOrd="0" presId="urn:microsoft.com/office/officeart/2005/8/layout/default"/>
    <dgm:cxn modelId="{FA6E94D4-1CA3-4FF2-8B82-D89E11BD2020}" type="presParOf" srcId="{F8439980-0243-455E-ACAA-0D7423F59974}" destId="{A5269688-6000-4E0C-B801-F92C4BDE5B1E}" srcOrd="10" destOrd="0" presId="urn:microsoft.com/office/officeart/2005/8/layout/default"/>
    <dgm:cxn modelId="{DDC7E13C-45E8-4122-8A4D-EC8038D4BFEE}" type="presParOf" srcId="{F8439980-0243-455E-ACAA-0D7423F59974}" destId="{21846BAC-9B54-48D5-9A1B-5166623041CB}" srcOrd="11" destOrd="0" presId="urn:microsoft.com/office/officeart/2005/8/layout/default"/>
    <dgm:cxn modelId="{F74B03FC-82C5-4870-AF2E-4ACB1BFE1A73}" type="presParOf" srcId="{F8439980-0243-455E-ACAA-0D7423F59974}" destId="{068D0FB6-73F0-4D95-84C8-D7D4FE2A3565}" srcOrd="12" destOrd="0" presId="urn:microsoft.com/office/officeart/2005/8/layout/default"/>
    <dgm:cxn modelId="{523DA8E6-4E16-44D3-86B0-CAAB1499F065}" type="presParOf" srcId="{F8439980-0243-455E-ACAA-0D7423F59974}" destId="{96F694EE-2F1D-46FA-97C0-47DC8BE55655}" srcOrd="13" destOrd="0" presId="urn:microsoft.com/office/officeart/2005/8/layout/default"/>
    <dgm:cxn modelId="{34CE8DC3-DF1F-46FA-ACF9-249DBF6F2E52}" type="presParOf" srcId="{F8439980-0243-455E-ACAA-0D7423F59974}" destId="{D51B9B5E-BB99-4FB4-9AB5-DEF0A200D206}" srcOrd="14" destOrd="0" presId="urn:microsoft.com/office/officeart/2005/8/layout/default"/>
    <dgm:cxn modelId="{DBB4BC64-63C3-43C6-96E6-C875F04BE596}" type="presParOf" srcId="{F8439980-0243-455E-ACAA-0D7423F59974}" destId="{708B2373-7773-4EF6-997A-B5BC1863C962}" srcOrd="15" destOrd="0" presId="urn:microsoft.com/office/officeart/2005/8/layout/default"/>
    <dgm:cxn modelId="{38466711-BBE6-46E9-B506-4A3202EB9D2E}" type="presParOf" srcId="{F8439980-0243-455E-ACAA-0D7423F59974}" destId="{B894EF70-DEDA-46B7-851C-A80654E1707D}" srcOrd="16" destOrd="0" presId="urn:microsoft.com/office/officeart/2005/8/layout/default"/>
    <dgm:cxn modelId="{8ACDE006-5538-4151-BCE3-0F6AF12427D9}" type="presParOf" srcId="{F8439980-0243-455E-ACAA-0D7423F59974}" destId="{F5A36DCF-AC3B-4591-A508-251EB5BDF5DA}" srcOrd="17" destOrd="0" presId="urn:microsoft.com/office/officeart/2005/8/layout/default"/>
    <dgm:cxn modelId="{14C3B18B-5647-44F6-814E-57A881CC6836}" type="presParOf" srcId="{F8439980-0243-455E-ACAA-0D7423F59974}" destId="{31680172-E51B-4DEA-9538-CBD7847F6E19}" srcOrd="18" destOrd="0" presId="urn:microsoft.com/office/officeart/2005/8/layout/default"/>
    <dgm:cxn modelId="{8EE7F28F-954D-4931-AA39-EF22D07ED00D}" type="presParOf" srcId="{F8439980-0243-455E-ACAA-0D7423F59974}" destId="{34C97D65-81B9-4CD6-96E2-43E489816276}" srcOrd="19" destOrd="0" presId="urn:microsoft.com/office/officeart/2005/8/layout/default"/>
    <dgm:cxn modelId="{8A539DBC-1839-4E96-BF80-EA21EF46EDA7}" type="presParOf" srcId="{F8439980-0243-455E-ACAA-0D7423F59974}" destId="{1D60935A-A735-48EB-986F-D584282C3F7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EFD48E-66B2-49D3-BD01-ADA8248076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7EFE58-12A2-403F-ABE3-CC80D16AC49C}">
      <dgm:prSet custT="1"/>
      <dgm:spPr/>
      <dgm:t>
        <a:bodyPr/>
        <a:lstStyle/>
        <a:p>
          <a:r>
            <a:rPr lang="fr-FR" sz="3600" dirty="0"/>
            <a:t>Non sélectif :</a:t>
          </a:r>
          <a:endParaRPr lang="en-US" sz="3600" dirty="0"/>
        </a:p>
      </dgm:t>
    </dgm:pt>
    <dgm:pt modelId="{12AB4965-2CC9-4ECE-B002-79372788A1CF}" type="parTrans" cxnId="{E21003A2-3A75-44FE-A0BE-D42AB901AB7D}">
      <dgm:prSet/>
      <dgm:spPr/>
      <dgm:t>
        <a:bodyPr/>
        <a:lstStyle/>
        <a:p>
          <a:endParaRPr lang="en-US"/>
        </a:p>
      </dgm:t>
    </dgm:pt>
    <dgm:pt modelId="{B8B4E287-6710-4F1D-9C13-B73A465A8B9A}" type="sibTrans" cxnId="{E21003A2-3A75-44FE-A0BE-D42AB901AB7D}">
      <dgm:prSet/>
      <dgm:spPr/>
      <dgm:t>
        <a:bodyPr/>
        <a:lstStyle/>
        <a:p>
          <a:endParaRPr lang="en-US"/>
        </a:p>
      </dgm:t>
    </dgm:pt>
    <dgm:pt modelId="{C3230E04-BC4B-4C67-9270-9E3EEDDD50ED}">
      <dgm:prSet custT="1"/>
      <dgm:spPr/>
      <dgm:t>
        <a:bodyPr/>
        <a:lstStyle/>
        <a:p>
          <a:r>
            <a:rPr lang="fr-FR" sz="3600" dirty="0"/>
            <a:t>licence de Droit</a:t>
          </a:r>
          <a:endParaRPr lang="en-US" sz="3600" dirty="0"/>
        </a:p>
      </dgm:t>
    </dgm:pt>
    <dgm:pt modelId="{9F308863-A1D2-4E6A-9B06-2AD05497872A}" type="parTrans" cxnId="{C1B727C8-167F-4832-AB4B-BBED1325592D}">
      <dgm:prSet/>
      <dgm:spPr/>
      <dgm:t>
        <a:bodyPr/>
        <a:lstStyle/>
        <a:p>
          <a:endParaRPr lang="en-US"/>
        </a:p>
      </dgm:t>
    </dgm:pt>
    <dgm:pt modelId="{50196F48-3547-482C-9365-B52CC99657B6}" type="sibTrans" cxnId="{C1B727C8-167F-4832-AB4B-BBED1325592D}">
      <dgm:prSet/>
      <dgm:spPr/>
      <dgm:t>
        <a:bodyPr/>
        <a:lstStyle/>
        <a:p>
          <a:endParaRPr lang="en-US"/>
        </a:p>
      </dgm:t>
    </dgm:pt>
    <dgm:pt modelId="{2F96C713-4A0C-40DA-BAF2-39FF1F33FDCE}">
      <dgm:prSet custT="1"/>
      <dgm:spPr/>
      <dgm:t>
        <a:bodyPr/>
        <a:lstStyle/>
        <a:p>
          <a:r>
            <a:rPr lang="fr-FR" sz="3600" dirty="0"/>
            <a:t>Sélectif:</a:t>
          </a:r>
          <a:endParaRPr lang="en-US" sz="3600" dirty="0"/>
        </a:p>
      </dgm:t>
    </dgm:pt>
    <dgm:pt modelId="{921516B3-E931-48FB-B80C-9F4C1AF3D98C}" type="parTrans" cxnId="{2DCF927E-E06D-4BF1-AC55-C4E9D84D2600}">
      <dgm:prSet/>
      <dgm:spPr/>
      <dgm:t>
        <a:bodyPr/>
        <a:lstStyle/>
        <a:p>
          <a:endParaRPr lang="en-US"/>
        </a:p>
      </dgm:t>
    </dgm:pt>
    <dgm:pt modelId="{85D4BEA6-F97A-40F2-BE35-DD9C3915B5E3}" type="sibTrans" cxnId="{2DCF927E-E06D-4BF1-AC55-C4E9D84D2600}">
      <dgm:prSet/>
      <dgm:spPr/>
      <dgm:t>
        <a:bodyPr/>
        <a:lstStyle/>
        <a:p>
          <a:endParaRPr lang="en-US"/>
        </a:p>
      </dgm:t>
    </dgm:pt>
    <dgm:pt modelId="{E0C27259-6A98-4E01-8F42-9D86E0B233BB}">
      <dgm:prSet custT="1"/>
      <dgm:spPr/>
      <dgm:t>
        <a:bodyPr/>
        <a:lstStyle/>
        <a:p>
          <a:r>
            <a:rPr lang="fr-FR" sz="2400" dirty="0"/>
            <a:t>Double cursus :</a:t>
          </a:r>
          <a:endParaRPr lang="en-US" sz="2400" dirty="0"/>
        </a:p>
      </dgm:t>
    </dgm:pt>
    <dgm:pt modelId="{C5F7B4FA-15FE-4DEA-90AA-9FA802932CE1}" type="sibTrans" cxnId="{7BE12368-841C-491E-9CCE-588C6C1C175E}">
      <dgm:prSet/>
      <dgm:spPr/>
      <dgm:t>
        <a:bodyPr/>
        <a:lstStyle/>
        <a:p>
          <a:endParaRPr lang="en-US"/>
        </a:p>
      </dgm:t>
    </dgm:pt>
    <dgm:pt modelId="{521BFA48-638A-4B69-AC92-EE747CEA6ED2}" type="parTrans" cxnId="{7BE12368-841C-491E-9CCE-588C6C1C175E}">
      <dgm:prSet/>
      <dgm:spPr/>
      <dgm:t>
        <a:bodyPr/>
        <a:lstStyle/>
        <a:p>
          <a:endParaRPr lang="en-US"/>
        </a:p>
      </dgm:t>
    </dgm:pt>
    <dgm:pt modelId="{72AC3A2A-6A0B-4A02-913F-97A47150443B}">
      <dgm:prSet custT="1"/>
      <dgm:spPr/>
      <dgm:t>
        <a:bodyPr/>
        <a:lstStyle/>
        <a:p>
          <a:r>
            <a:rPr lang="fr-FR" sz="2400" dirty="0"/>
            <a:t>D1 </a:t>
          </a:r>
          <a:endParaRPr lang="en-US" sz="2400" dirty="0"/>
        </a:p>
      </dgm:t>
    </dgm:pt>
    <dgm:pt modelId="{BEA60205-0584-4286-989F-2D14F62CD4E6}" type="sibTrans" cxnId="{4A15A10F-9603-42C2-90FE-7A22C29BE3F7}">
      <dgm:prSet/>
      <dgm:spPr/>
      <dgm:t>
        <a:bodyPr/>
        <a:lstStyle/>
        <a:p>
          <a:endParaRPr lang="en-US"/>
        </a:p>
      </dgm:t>
    </dgm:pt>
    <dgm:pt modelId="{2727337E-78ED-412E-8ACC-EA7DE2CBFF81}" type="parTrans" cxnId="{4A15A10F-9603-42C2-90FE-7A22C29BE3F7}">
      <dgm:prSet/>
      <dgm:spPr/>
      <dgm:t>
        <a:bodyPr/>
        <a:lstStyle/>
        <a:p>
          <a:endParaRPr lang="en-US"/>
        </a:p>
      </dgm:t>
    </dgm:pt>
    <dgm:pt modelId="{F0A13938-885B-D941-B1FB-F745C3A9E04D}">
      <dgm:prSet custT="1"/>
      <dgm:spPr/>
      <dgm:t>
        <a:bodyPr/>
        <a:lstStyle/>
        <a:p>
          <a:endParaRPr lang="en-US" sz="2400" dirty="0"/>
        </a:p>
      </dgm:t>
    </dgm:pt>
    <dgm:pt modelId="{331BE17E-8529-D247-B7D4-A3E21C88F391}" type="parTrans" cxnId="{881FF2F0-422F-994B-B11F-D921E36993AF}">
      <dgm:prSet/>
      <dgm:spPr/>
      <dgm:t>
        <a:bodyPr/>
        <a:lstStyle/>
        <a:p>
          <a:endParaRPr lang="fr-FR"/>
        </a:p>
      </dgm:t>
    </dgm:pt>
    <dgm:pt modelId="{F4D8E92F-C44F-8848-9BFF-86A92FF623DA}" type="sibTrans" cxnId="{881FF2F0-422F-994B-B11F-D921E36993AF}">
      <dgm:prSet/>
      <dgm:spPr/>
      <dgm:t>
        <a:bodyPr/>
        <a:lstStyle/>
        <a:p>
          <a:endParaRPr lang="fr-FR"/>
        </a:p>
      </dgm:t>
    </dgm:pt>
    <dgm:pt modelId="{4BB68E6C-08E6-254F-928A-E185D970350E}">
      <dgm:prSet custT="1"/>
      <dgm:spPr/>
      <dgm:t>
        <a:bodyPr/>
        <a:lstStyle/>
        <a:p>
          <a:endParaRPr lang="en-US" sz="2400" dirty="0"/>
        </a:p>
      </dgm:t>
    </dgm:pt>
    <dgm:pt modelId="{FC3A85AA-E00B-B246-BA9D-99F97434DBF7}" type="parTrans" cxnId="{00C56537-70F2-2646-997E-BE8AEF0FCA6C}">
      <dgm:prSet/>
      <dgm:spPr/>
      <dgm:t>
        <a:bodyPr/>
        <a:lstStyle/>
        <a:p>
          <a:endParaRPr lang="fr-FR"/>
        </a:p>
      </dgm:t>
    </dgm:pt>
    <dgm:pt modelId="{6A5DB5A7-8059-F043-8E1E-DF8AD58D4591}" type="sibTrans" cxnId="{00C56537-70F2-2646-997E-BE8AEF0FCA6C}">
      <dgm:prSet/>
      <dgm:spPr/>
      <dgm:t>
        <a:bodyPr/>
        <a:lstStyle/>
        <a:p>
          <a:endParaRPr lang="fr-FR"/>
        </a:p>
      </dgm:t>
    </dgm:pt>
    <dgm:pt modelId="{3F2861D2-2D1D-5641-AA60-67C1DD4E991D}">
      <dgm:prSet custT="1"/>
      <dgm:spPr/>
      <dgm:t>
        <a:bodyPr/>
        <a:lstStyle/>
        <a:p>
          <a:endParaRPr lang="en-US" sz="2400" dirty="0"/>
        </a:p>
      </dgm:t>
    </dgm:pt>
    <dgm:pt modelId="{CB32D93D-E522-8745-B704-A705AF659ECA}" type="parTrans" cxnId="{17570EDE-8EB2-4D4D-8FD7-402798BAEB7E}">
      <dgm:prSet/>
      <dgm:spPr/>
      <dgm:t>
        <a:bodyPr/>
        <a:lstStyle/>
        <a:p>
          <a:endParaRPr lang="fr-FR"/>
        </a:p>
      </dgm:t>
    </dgm:pt>
    <dgm:pt modelId="{BD16A1E1-DD62-6C43-BB40-91BDF8681619}" type="sibTrans" cxnId="{17570EDE-8EB2-4D4D-8FD7-402798BAEB7E}">
      <dgm:prSet/>
      <dgm:spPr/>
      <dgm:t>
        <a:bodyPr/>
        <a:lstStyle/>
        <a:p>
          <a:endParaRPr lang="fr-FR"/>
        </a:p>
      </dgm:t>
    </dgm:pt>
    <dgm:pt modelId="{C869A2B3-A4DD-1F42-942D-C7001B5CF82F}">
      <dgm:prSet custT="1"/>
      <dgm:spPr/>
      <dgm:t>
        <a:bodyPr/>
        <a:lstStyle/>
        <a:p>
          <a:endParaRPr lang="en-US" sz="2400" dirty="0"/>
        </a:p>
      </dgm:t>
    </dgm:pt>
    <dgm:pt modelId="{92929026-E79E-524C-AB9D-586C065073E2}" type="parTrans" cxnId="{A3F444D6-CC33-604F-B585-F587FE9939F1}">
      <dgm:prSet/>
      <dgm:spPr/>
      <dgm:t>
        <a:bodyPr/>
        <a:lstStyle/>
        <a:p>
          <a:endParaRPr lang="fr-FR"/>
        </a:p>
      </dgm:t>
    </dgm:pt>
    <dgm:pt modelId="{E00CF1E5-E6B0-A947-96E4-C01B07387206}" type="sibTrans" cxnId="{A3F444D6-CC33-604F-B585-F587FE9939F1}">
      <dgm:prSet/>
      <dgm:spPr/>
      <dgm:t>
        <a:bodyPr/>
        <a:lstStyle/>
        <a:p>
          <a:endParaRPr lang="fr-FR"/>
        </a:p>
      </dgm:t>
    </dgm:pt>
    <dgm:pt modelId="{8967209F-A33A-494C-AAF3-57A6076F5B0F}" type="pres">
      <dgm:prSet presAssocID="{94EFD48E-66B2-49D3-BD01-ADA8248076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60C792-F705-4CD2-8B07-47B4E612A261}" type="pres">
      <dgm:prSet presAssocID="{117EFE58-12A2-403F-ABE3-CC80D16AC4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311F1C-E91E-475B-8BED-C7A8EE82BCA3}" type="pres">
      <dgm:prSet presAssocID="{117EFE58-12A2-403F-ABE3-CC80D16AC4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F7AC45-0B9D-49ED-912F-1EE7E4641EE7}" type="pres">
      <dgm:prSet presAssocID="{2F96C713-4A0C-40DA-BAF2-39FF1F33FD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FB00CD-A44A-4458-964D-4F2EE1C45C03}" type="pres">
      <dgm:prSet presAssocID="{2F96C713-4A0C-40DA-BAF2-39FF1F33FDCE}" presName="childText" presStyleLbl="revTx" presStyleIdx="1" presStyleCnt="2" custScaleY="1607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B727C8-167F-4832-AB4B-BBED1325592D}" srcId="{117EFE58-12A2-403F-ABE3-CC80D16AC49C}" destId="{C3230E04-BC4B-4C67-9270-9E3EEDDD50ED}" srcOrd="0" destOrd="0" parTransId="{9F308863-A1D2-4E6A-9B06-2AD05497872A}" sibTransId="{50196F48-3547-482C-9365-B52CC99657B6}"/>
    <dgm:cxn modelId="{881FF2F0-422F-994B-B11F-D921E36993AF}" srcId="{2F96C713-4A0C-40DA-BAF2-39FF1F33FDCE}" destId="{F0A13938-885B-D941-B1FB-F745C3A9E04D}" srcOrd="1" destOrd="0" parTransId="{331BE17E-8529-D247-B7D4-A3E21C88F391}" sibTransId="{F4D8E92F-C44F-8848-9BFF-86A92FF623DA}"/>
    <dgm:cxn modelId="{17570EDE-8EB2-4D4D-8FD7-402798BAEB7E}" srcId="{2F96C713-4A0C-40DA-BAF2-39FF1F33FDCE}" destId="{3F2861D2-2D1D-5641-AA60-67C1DD4E991D}" srcOrd="3" destOrd="0" parTransId="{CB32D93D-E522-8745-B704-A705AF659ECA}" sibTransId="{BD16A1E1-DD62-6C43-BB40-91BDF8681619}"/>
    <dgm:cxn modelId="{D390579F-F5FB-46CC-842E-C368DEEF652B}" type="presOf" srcId="{C3230E04-BC4B-4C67-9270-9E3EEDDD50ED}" destId="{A4311F1C-E91E-475B-8BED-C7A8EE82BCA3}" srcOrd="0" destOrd="0" presId="urn:microsoft.com/office/officeart/2005/8/layout/vList2"/>
    <dgm:cxn modelId="{00C56537-70F2-2646-997E-BE8AEF0FCA6C}" srcId="{2F96C713-4A0C-40DA-BAF2-39FF1F33FDCE}" destId="{4BB68E6C-08E6-254F-928A-E185D970350E}" srcOrd="2" destOrd="0" parTransId="{FC3A85AA-E00B-B246-BA9D-99F97434DBF7}" sibTransId="{6A5DB5A7-8059-F043-8E1E-DF8AD58D4591}"/>
    <dgm:cxn modelId="{7BE12368-841C-491E-9CCE-588C6C1C175E}" srcId="{2F96C713-4A0C-40DA-BAF2-39FF1F33FDCE}" destId="{E0C27259-6A98-4E01-8F42-9D86E0B233BB}" srcOrd="0" destOrd="0" parTransId="{521BFA48-638A-4B69-AC92-EE747CEA6ED2}" sibTransId="{C5F7B4FA-15FE-4DEA-90AA-9FA802932CE1}"/>
    <dgm:cxn modelId="{69AA876C-9479-4235-B3B5-42163BF82C30}" type="presOf" srcId="{2F96C713-4A0C-40DA-BAF2-39FF1F33FDCE}" destId="{E5F7AC45-0B9D-49ED-912F-1EE7E4641EE7}" srcOrd="0" destOrd="0" presId="urn:microsoft.com/office/officeart/2005/8/layout/vList2"/>
    <dgm:cxn modelId="{0C537655-A76F-0548-B054-9977AF68FD14}" type="presOf" srcId="{3F2861D2-2D1D-5641-AA60-67C1DD4E991D}" destId="{07FB00CD-A44A-4458-964D-4F2EE1C45C03}" srcOrd="0" destOrd="3" presId="urn:microsoft.com/office/officeart/2005/8/layout/vList2"/>
    <dgm:cxn modelId="{A3F444D6-CC33-604F-B585-F587FE9939F1}" srcId="{2F96C713-4A0C-40DA-BAF2-39FF1F33FDCE}" destId="{C869A2B3-A4DD-1F42-942D-C7001B5CF82F}" srcOrd="4" destOrd="0" parTransId="{92929026-E79E-524C-AB9D-586C065073E2}" sibTransId="{E00CF1E5-E6B0-A947-96E4-C01B07387206}"/>
    <dgm:cxn modelId="{6DFF1D82-0FB9-4045-B399-97E428132110}" type="presOf" srcId="{F0A13938-885B-D941-B1FB-F745C3A9E04D}" destId="{07FB00CD-A44A-4458-964D-4F2EE1C45C03}" srcOrd="0" destOrd="1" presId="urn:microsoft.com/office/officeart/2005/8/layout/vList2"/>
    <dgm:cxn modelId="{DDC022BB-A009-45CE-A157-032DC2525D12}" type="presOf" srcId="{117EFE58-12A2-403F-ABE3-CC80D16AC49C}" destId="{1E60C792-F705-4CD2-8B07-47B4E612A261}" srcOrd="0" destOrd="0" presId="urn:microsoft.com/office/officeart/2005/8/layout/vList2"/>
    <dgm:cxn modelId="{B969110A-7C2E-3C4B-8060-18334A2758C0}" type="presOf" srcId="{C869A2B3-A4DD-1F42-942D-C7001B5CF82F}" destId="{07FB00CD-A44A-4458-964D-4F2EE1C45C03}" srcOrd="0" destOrd="4" presId="urn:microsoft.com/office/officeart/2005/8/layout/vList2"/>
    <dgm:cxn modelId="{2DCF927E-E06D-4BF1-AC55-C4E9D84D2600}" srcId="{94EFD48E-66B2-49D3-BD01-ADA82480769B}" destId="{2F96C713-4A0C-40DA-BAF2-39FF1F33FDCE}" srcOrd="1" destOrd="0" parTransId="{921516B3-E931-48FB-B80C-9F4C1AF3D98C}" sibTransId="{85D4BEA6-F97A-40F2-BE35-DD9C3915B5E3}"/>
    <dgm:cxn modelId="{77398C13-B7DA-4201-9E5B-B9F4FCA1DCCD}" type="presOf" srcId="{72AC3A2A-6A0B-4A02-913F-97A47150443B}" destId="{07FB00CD-A44A-4458-964D-4F2EE1C45C03}" srcOrd="0" destOrd="5" presId="urn:microsoft.com/office/officeart/2005/8/layout/vList2"/>
    <dgm:cxn modelId="{E21003A2-3A75-44FE-A0BE-D42AB901AB7D}" srcId="{94EFD48E-66B2-49D3-BD01-ADA82480769B}" destId="{117EFE58-12A2-403F-ABE3-CC80D16AC49C}" srcOrd="0" destOrd="0" parTransId="{12AB4965-2CC9-4ECE-B002-79372788A1CF}" sibTransId="{B8B4E287-6710-4F1D-9C13-B73A465A8B9A}"/>
    <dgm:cxn modelId="{619E7E29-A30B-460E-9918-3CFB61478012}" type="presOf" srcId="{94EFD48E-66B2-49D3-BD01-ADA82480769B}" destId="{8967209F-A33A-494C-AAF3-57A6076F5B0F}" srcOrd="0" destOrd="0" presId="urn:microsoft.com/office/officeart/2005/8/layout/vList2"/>
    <dgm:cxn modelId="{C15DC06C-4D43-8A41-A14D-C842467BFA70}" type="presOf" srcId="{4BB68E6C-08E6-254F-928A-E185D970350E}" destId="{07FB00CD-A44A-4458-964D-4F2EE1C45C03}" srcOrd="0" destOrd="2" presId="urn:microsoft.com/office/officeart/2005/8/layout/vList2"/>
    <dgm:cxn modelId="{4A15A10F-9603-42C2-90FE-7A22C29BE3F7}" srcId="{2F96C713-4A0C-40DA-BAF2-39FF1F33FDCE}" destId="{72AC3A2A-6A0B-4A02-913F-97A47150443B}" srcOrd="5" destOrd="0" parTransId="{2727337E-78ED-412E-8ACC-EA7DE2CBFF81}" sibTransId="{BEA60205-0584-4286-989F-2D14F62CD4E6}"/>
    <dgm:cxn modelId="{F8C40721-00CA-4DF9-9E30-EEBD1F1AC920}" type="presOf" srcId="{E0C27259-6A98-4E01-8F42-9D86E0B233BB}" destId="{07FB00CD-A44A-4458-964D-4F2EE1C45C03}" srcOrd="0" destOrd="0" presId="urn:microsoft.com/office/officeart/2005/8/layout/vList2"/>
    <dgm:cxn modelId="{F7C877F1-6D0D-4A90-8E27-B34E75247D2D}" type="presParOf" srcId="{8967209F-A33A-494C-AAF3-57A6076F5B0F}" destId="{1E60C792-F705-4CD2-8B07-47B4E612A261}" srcOrd="0" destOrd="0" presId="urn:microsoft.com/office/officeart/2005/8/layout/vList2"/>
    <dgm:cxn modelId="{883DC161-C754-4C63-B946-4855AEB91389}" type="presParOf" srcId="{8967209F-A33A-494C-AAF3-57A6076F5B0F}" destId="{A4311F1C-E91E-475B-8BED-C7A8EE82BCA3}" srcOrd="1" destOrd="0" presId="urn:microsoft.com/office/officeart/2005/8/layout/vList2"/>
    <dgm:cxn modelId="{A21C9514-E830-4144-8000-328881280671}" type="presParOf" srcId="{8967209F-A33A-494C-AAF3-57A6076F5B0F}" destId="{E5F7AC45-0B9D-49ED-912F-1EE7E4641EE7}" srcOrd="2" destOrd="0" presId="urn:microsoft.com/office/officeart/2005/8/layout/vList2"/>
    <dgm:cxn modelId="{7B7D0243-CEF4-4E47-9089-49A06551CE32}" type="presParOf" srcId="{8967209F-A33A-494C-AAF3-57A6076F5B0F}" destId="{07FB00CD-A44A-4458-964D-4F2EE1C45C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4183BF-B331-473C-A2BC-BAB2E3B150F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A96760-D843-4FF6-9F19-D56FAD513804}">
      <dgm:prSet custT="1"/>
      <dgm:spPr/>
      <dgm:t>
        <a:bodyPr/>
        <a:lstStyle/>
        <a:p>
          <a:r>
            <a:rPr lang="fr-FR" sz="2400" b="1" dirty="0"/>
            <a:t>BUT </a:t>
          </a:r>
          <a:r>
            <a:rPr lang="fr-FR" sz="2400" dirty="0"/>
            <a:t>en 3 ans : </a:t>
          </a:r>
          <a:endParaRPr lang="en-US" sz="2400" dirty="0"/>
        </a:p>
      </dgm:t>
    </dgm:pt>
    <dgm:pt modelId="{9D38B97C-244E-4E5C-B9C9-2BF0B79EC3CC}" type="parTrans" cxnId="{17A2483E-72C4-4AA9-9A76-DF10B3730858}">
      <dgm:prSet/>
      <dgm:spPr/>
      <dgm:t>
        <a:bodyPr/>
        <a:lstStyle/>
        <a:p>
          <a:endParaRPr lang="en-US"/>
        </a:p>
      </dgm:t>
    </dgm:pt>
    <dgm:pt modelId="{589E9B3B-98A4-4A74-92BA-7B39643DD050}" type="sibTrans" cxnId="{17A2483E-72C4-4AA9-9A76-DF10B3730858}">
      <dgm:prSet/>
      <dgm:spPr/>
      <dgm:t>
        <a:bodyPr/>
        <a:lstStyle/>
        <a:p>
          <a:endParaRPr lang="en-US"/>
        </a:p>
      </dgm:t>
    </dgm:pt>
    <dgm:pt modelId="{5B2A1853-B17B-4E35-A1BA-30FBB12B2324}">
      <dgm:prSet/>
      <dgm:spPr/>
      <dgm:t>
        <a:bodyPr/>
        <a:lstStyle/>
        <a:p>
          <a:r>
            <a:rPr lang="fr-FR" dirty="0"/>
            <a:t>Licence professionnelle en 3 ans dans un IUT (</a:t>
          </a:r>
          <a:r>
            <a:rPr lang="fr-FR" dirty="0" err="1"/>
            <a:t>Bachelor</a:t>
          </a:r>
          <a:r>
            <a:rPr lang="fr-FR" dirty="0"/>
            <a:t> universitaire de technologie)</a:t>
          </a:r>
          <a:endParaRPr lang="en-US" dirty="0"/>
        </a:p>
      </dgm:t>
    </dgm:pt>
    <dgm:pt modelId="{A5B1B704-5915-46A6-A566-335FB8869CE2}" type="parTrans" cxnId="{61AF0A70-34D4-44AA-B3B4-BA76877D0338}">
      <dgm:prSet/>
      <dgm:spPr/>
      <dgm:t>
        <a:bodyPr/>
        <a:lstStyle/>
        <a:p>
          <a:endParaRPr lang="en-US"/>
        </a:p>
      </dgm:t>
    </dgm:pt>
    <dgm:pt modelId="{15592DF9-7FC5-49E0-BAA3-9FE61D5C784A}" type="sibTrans" cxnId="{61AF0A70-34D4-44AA-B3B4-BA76877D0338}">
      <dgm:prSet/>
      <dgm:spPr/>
      <dgm:t>
        <a:bodyPr/>
        <a:lstStyle/>
        <a:p>
          <a:endParaRPr lang="en-US"/>
        </a:p>
      </dgm:t>
    </dgm:pt>
    <dgm:pt modelId="{52ECBF3E-8757-4655-8B9B-83DFB89DCD50}">
      <dgm:prSet custT="1"/>
      <dgm:spPr/>
      <dgm:t>
        <a:bodyPr/>
        <a:lstStyle/>
        <a:p>
          <a:r>
            <a:rPr lang="fr-FR" sz="2400" b="1" dirty="0"/>
            <a:t>C.M.I : </a:t>
          </a:r>
          <a:r>
            <a:rPr lang="fr-FR" sz="2400" b="1" i="1" dirty="0"/>
            <a:t>Cursus Master en ingénierie en 5 ans</a:t>
          </a:r>
          <a:endParaRPr lang="en-US" sz="2400" dirty="0"/>
        </a:p>
      </dgm:t>
    </dgm:pt>
    <dgm:pt modelId="{1AF8EDFD-BDBA-4C63-8C9F-AFFA2B127E52}" type="parTrans" cxnId="{7A53B184-DCB5-453E-8F74-C63910D4A63C}">
      <dgm:prSet/>
      <dgm:spPr/>
      <dgm:t>
        <a:bodyPr/>
        <a:lstStyle/>
        <a:p>
          <a:endParaRPr lang="en-US"/>
        </a:p>
      </dgm:t>
    </dgm:pt>
    <dgm:pt modelId="{5B6DE57F-3C19-495F-A621-3A2AA0CD2E22}" type="sibTrans" cxnId="{7A53B184-DCB5-453E-8F74-C63910D4A63C}">
      <dgm:prSet/>
      <dgm:spPr/>
      <dgm:t>
        <a:bodyPr/>
        <a:lstStyle/>
        <a:p>
          <a:endParaRPr lang="en-US"/>
        </a:p>
      </dgm:t>
    </dgm:pt>
    <dgm:pt modelId="{742536FD-2328-4F32-B669-3FDDAD7C9C6C}">
      <dgm:prSet/>
      <dgm:spPr/>
      <dgm:t>
        <a:bodyPr/>
        <a:lstStyle/>
        <a:p>
          <a:r>
            <a:rPr lang="fr-FR" dirty="0"/>
            <a:t>Formation en 5 ans après le bac qui ne confèrent pas le grade d’ingénieur</a:t>
          </a:r>
          <a:endParaRPr lang="en-US" dirty="0"/>
        </a:p>
      </dgm:t>
    </dgm:pt>
    <dgm:pt modelId="{D8038A58-DF6F-4B0F-9271-2E38A13E9B0C}" type="parTrans" cxnId="{5C2C3999-2FC7-4470-8111-22B7CB15F8C3}">
      <dgm:prSet/>
      <dgm:spPr/>
      <dgm:t>
        <a:bodyPr/>
        <a:lstStyle/>
        <a:p>
          <a:endParaRPr lang="en-US"/>
        </a:p>
      </dgm:t>
    </dgm:pt>
    <dgm:pt modelId="{9915F166-3E66-4C7C-96AD-02C003E46326}" type="sibTrans" cxnId="{5C2C3999-2FC7-4470-8111-22B7CB15F8C3}">
      <dgm:prSet/>
      <dgm:spPr/>
      <dgm:t>
        <a:bodyPr/>
        <a:lstStyle/>
        <a:p>
          <a:endParaRPr lang="en-US"/>
        </a:p>
      </dgm:t>
    </dgm:pt>
    <dgm:pt modelId="{6A4552B7-2965-4BFA-BC6E-6DC29BB8D07D}">
      <dgm:prSet custT="1"/>
      <dgm:spPr/>
      <dgm:t>
        <a:bodyPr/>
        <a:lstStyle/>
        <a:p>
          <a:r>
            <a:rPr lang="fr-FR" sz="2400" b="1" dirty="0"/>
            <a:t>IAE : </a:t>
          </a:r>
          <a:r>
            <a:rPr lang="fr-FR" sz="2400" b="1" i="1" dirty="0"/>
            <a:t>Instituts d’administration des entreprises</a:t>
          </a:r>
          <a:endParaRPr lang="en-US" sz="2400" dirty="0"/>
        </a:p>
      </dgm:t>
    </dgm:pt>
    <dgm:pt modelId="{B0362F93-98E1-4345-8500-ED64CC4EC954}" type="parTrans" cxnId="{B03A89BF-7E51-45F2-8F8B-DCB18806F203}">
      <dgm:prSet/>
      <dgm:spPr/>
      <dgm:t>
        <a:bodyPr/>
        <a:lstStyle/>
        <a:p>
          <a:endParaRPr lang="en-US"/>
        </a:p>
      </dgm:t>
    </dgm:pt>
    <dgm:pt modelId="{6AB69CD9-C072-47C3-8BBB-84E173FA2079}" type="sibTrans" cxnId="{B03A89BF-7E51-45F2-8F8B-DCB18806F203}">
      <dgm:prSet/>
      <dgm:spPr/>
      <dgm:t>
        <a:bodyPr/>
        <a:lstStyle/>
        <a:p>
          <a:endParaRPr lang="en-US"/>
        </a:p>
      </dgm:t>
    </dgm:pt>
    <dgm:pt modelId="{9984BB65-FF9A-4239-99C2-5883EAEBBAAB}">
      <dgm:prSet/>
      <dgm:spPr/>
      <dgm:t>
        <a:bodyPr/>
        <a:lstStyle/>
        <a:p>
          <a:r>
            <a:rPr lang="fr-FR"/>
            <a:t>Formation sélective professionnalisante en 5 ans au sein de certaines universités</a:t>
          </a:r>
          <a:endParaRPr lang="en-US"/>
        </a:p>
      </dgm:t>
    </dgm:pt>
    <dgm:pt modelId="{0BC4573C-52FF-4113-9D67-11D5FF93C768}" type="parTrans" cxnId="{4F6BBEBA-DFD4-4BAC-A850-83EC37BA2118}">
      <dgm:prSet/>
      <dgm:spPr/>
      <dgm:t>
        <a:bodyPr/>
        <a:lstStyle/>
        <a:p>
          <a:endParaRPr lang="en-US"/>
        </a:p>
      </dgm:t>
    </dgm:pt>
    <dgm:pt modelId="{25F00394-A0D6-4FCE-AED0-66CC9C1C8924}" type="sibTrans" cxnId="{4F6BBEBA-DFD4-4BAC-A850-83EC37BA2118}">
      <dgm:prSet/>
      <dgm:spPr/>
      <dgm:t>
        <a:bodyPr/>
        <a:lstStyle/>
        <a:p>
          <a:endParaRPr lang="en-US"/>
        </a:p>
      </dgm:t>
    </dgm:pt>
    <dgm:pt modelId="{99E05A4B-713C-B549-AB69-65AE8D19AEA4}">
      <dgm:prSet/>
      <dgm:spPr/>
      <dgm:t>
        <a:bodyPr/>
        <a:lstStyle/>
        <a:p>
          <a:r>
            <a:rPr lang="fr-FR" b="1" i="1" dirty="0"/>
            <a:t>Exemples : CMI Chimie, ou CMI Histoire (Histoire et </a:t>
          </a:r>
          <a:r>
            <a:rPr lang="fr-FR" b="1" i="1" dirty="0" err="1"/>
            <a:t>multimedia</a:t>
          </a:r>
          <a:r>
            <a:rPr lang="fr-FR" b="1" i="1" dirty="0"/>
            <a:t>)…</a:t>
          </a:r>
          <a:endParaRPr lang="en-US" dirty="0"/>
        </a:p>
      </dgm:t>
    </dgm:pt>
    <dgm:pt modelId="{BBA309BE-5B18-344C-BBA0-567C739AE402}" type="parTrans" cxnId="{46464CFD-5C10-7E4F-B671-52B841CBFFE9}">
      <dgm:prSet/>
      <dgm:spPr/>
    </dgm:pt>
    <dgm:pt modelId="{7B02DEA0-3086-1846-9C47-41A4514C7E34}" type="sibTrans" cxnId="{46464CFD-5C10-7E4F-B671-52B841CBFFE9}">
      <dgm:prSet/>
      <dgm:spPr/>
    </dgm:pt>
    <dgm:pt modelId="{35F9940B-FA81-514E-85A5-F2A13160D6CF}">
      <dgm:prSet/>
      <dgm:spPr/>
      <dgm:t>
        <a:bodyPr/>
        <a:lstStyle/>
        <a:p>
          <a:endParaRPr lang="en-US" dirty="0"/>
        </a:p>
      </dgm:t>
    </dgm:pt>
    <dgm:pt modelId="{1D89FD70-66A4-CF4C-836A-143893213662}" type="parTrans" cxnId="{9E6E4BDD-9CBA-6147-A3A4-6C45D59FE6AA}">
      <dgm:prSet/>
      <dgm:spPr/>
    </dgm:pt>
    <dgm:pt modelId="{CC791C3A-FA65-2C48-B648-BD85C5DE779E}" type="sibTrans" cxnId="{9E6E4BDD-9CBA-6147-A3A4-6C45D59FE6AA}">
      <dgm:prSet/>
      <dgm:spPr/>
    </dgm:pt>
    <dgm:pt modelId="{224A2337-1965-1148-ABAC-2F58BC96B062}">
      <dgm:prSet/>
      <dgm:spPr/>
      <dgm:t>
        <a:bodyPr/>
        <a:lstStyle/>
        <a:p>
          <a:endParaRPr lang="en-US" dirty="0"/>
        </a:p>
      </dgm:t>
    </dgm:pt>
    <dgm:pt modelId="{234EF041-78A8-C644-B451-20A73936A20D}" type="parTrans" cxnId="{EBEBBA04-805A-F74B-A807-2A6E7E958602}">
      <dgm:prSet/>
      <dgm:spPr/>
    </dgm:pt>
    <dgm:pt modelId="{F1E93275-EF2B-5040-A64C-2C78F36050DE}" type="sibTrans" cxnId="{EBEBBA04-805A-F74B-A807-2A6E7E958602}">
      <dgm:prSet/>
      <dgm:spPr/>
    </dgm:pt>
    <dgm:pt modelId="{6E7A88AB-34CB-8F4D-8390-5399A27F9C7F}">
      <dgm:prSet/>
      <dgm:spPr/>
      <dgm:t>
        <a:bodyPr/>
        <a:lstStyle/>
        <a:p>
          <a:endParaRPr lang="en-US" dirty="0"/>
        </a:p>
      </dgm:t>
    </dgm:pt>
    <dgm:pt modelId="{6D2C3339-8845-2A41-B36C-621D15D5A2E8}" type="parTrans" cxnId="{BB0FB946-BB63-DB44-B8F5-B6B66CA882F5}">
      <dgm:prSet/>
      <dgm:spPr/>
    </dgm:pt>
    <dgm:pt modelId="{BE25ED5C-3EE1-FE4E-83CD-54CB7AA5D02F}" type="sibTrans" cxnId="{BB0FB946-BB63-DB44-B8F5-B6B66CA882F5}">
      <dgm:prSet/>
      <dgm:spPr/>
    </dgm:pt>
    <dgm:pt modelId="{16AB0EF6-07CB-CB41-A3F3-344D6F53B63D}">
      <dgm:prSet/>
      <dgm:spPr/>
      <dgm:t>
        <a:bodyPr/>
        <a:lstStyle/>
        <a:p>
          <a:endParaRPr lang="en-US" dirty="0"/>
        </a:p>
      </dgm:t>
    </dgm:pt>
    <dgm:pt modelId="{3CF01E01-9299-904F-B868-ECD8B062A16C}" type="parTrans" cxnId="{1D4944FB-ECB3-6842-AAD0-2084256610E6}">
      <dgm:prSet/>
      <dgm:spPr/>
    </dgm:pt>
    <dgm:pt modelId="{70D0F7E0-867C-9A45-900C-C44E170C4E32}" type="sibTrans" cxnId="{1D4944FB-ECB3-6842-AAD0-2084256610E6}">
      <dgm:prSet/>
      <dgm:spPr/>
    </dgm:pt>
    <dgm:pt modelId="{D24D3989-C28C-294D-9FA4-4DD026F2A454}">
      <dgm:prSet/>
      <dgm:spPr/>
      <dgm:t>
        <a:bodyPr/>
        <a:lstStyle/>
        <a:p>
          <a:endParaRPr lang="en-US" dirty="0"/>
        </a:p>
      </dgm:t>
    </dgm:pt>
    <dgm:pt modelId="{E4DD5D75-A6A5-7746-A1E6-72D0C89E2275}" type="parTrans" cxnId="{7C7219E1-5DBC-7F4A-BB8B-D70D77CF32AD}">
      <dgm:prSet/>
      <dgm:spPr/>
    </dgm:pt>
    <dgm:pt modelId="{37637041-B865-1348-9629-D287DF287B02}" type="sibTrans" cxnId="{7C7219E1-5DBC-7F4A-BB8B-D70D77CF32AD}">
      <dgm:prSet/>
      <dgm:spPr/>
    </dgm:pt>
    <dgm:pt modelId="{93768A7D-0627-CB45-8A73-FB45F74477E6}">
      <dgm:prSet/>
      <dgm:spPr/>
      <dgm:t>
        <a:bodyPr/>
        <a:lstStyle/>
        <a:p>
          <a:endParaRPr lang="en-US" dirty="0"/>
        </a:p>
      </dgm:t>
    </dgm:pt>
    <dgm:pt modelId="{B4679A82-23B3-8144-BA2B-6F67FA4C1FE6}" type="parTrans" cxnId="{495E6226-95E4-1741-BDBE-F01F270DAF2A}">
      <dgm:prSet/>
      <dgm:spPr/>
    </dgm:pt>
    <dgm:pt modelId="{1013210B-DF9F-1448-9CFF-E2C6C8D0E6BE}" type="sibTrans" cxnId="{495E6226-95E4-1741-BDBE-F01F270DAF2A}">
      <dgm:prSet/>
      <dgm:spPr/>
    </dgm:pt>
    <dgm:pt modelId="{A3094376-FDDE-43F6-96EB-B7054E15D3A6}" type="pres">
      <dgm:prSet presAssocID="{634183BF-B331-473C-A2BC-BAB2E3B150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A58A56-A877-4390-B6FD-463F18D51FE4}" type="pres">
      <dgm:prSet presAssocID="{3FA96760-D843-4FF6-9F19-D56FAD513804}" presName="parentLin" presStyleCnt="0"/>
      <dgm:spPr/>
    </dgm:pt>
    <dgm:pt modelId="{19F06ACB-7731-4749-ABEE-6A4BE2922135}" type="pres">
      <dgm:prSet presAssocID="{3FA96760-D843-4FF6-9F19-D56FAD513804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60767D6D-6987-4C96-8B51-160FF81B0564}" type="pres">
      <dgm:prSet presAssocID="{3FA96760-D843-4FF6-9F19-D56FAD513804}" presName="parentText" presStyleLbl="node1" presStyleIdx="0" presStyleCnt="3" custLinFactNeighborX="-100000" custLinFactNeighborY="-957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388F12-6BBE-443D-BA1E-881AA5050B3C}" type="pres">
      <dgm:prSet presAssocID="{3FA96760-D843-4FF6-9F19-D56FAD513804}" presName="negativeSpace" presStyleCnt="0"/>
      <dgm:spPr/>
    </dgm:pt>
    <dgm:pt modelId="{75F084B4-436F-4F6B-B70A-492E556FA1ED}" type="pres">
      <dgm:prSet presAssocID="{3FA96760-D843-4FF6-9F19-D56FAD513804}" presName="childText" presStyleLbl="conFgAcc1" presStyleIdx="0" presStyleCnt="3" custLinFactY="-30910" custLinFactNeighborX="78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3388C-6FE5-427C-9BF0-E2843DFEB78B}" type="pres">
      <dgm:prSet presAssocID="{589E9B3B-98A4-4A74-92BA-7B39643DD050}" presName="spaceBetweenRectangles" presStyleCnt="0"/>
      <dgm:spPr/>
    </dgm:pt>
    <dgm:pt modelId="{9E44B13A-1013-4CEE-A784-0B67E11258FD}" type="pres">
      <dgm:prSet presAssocID="{52ECBF3E-8757-4655-8B9B-83DFB89DCD50}" presName="parentLin" presStyleCnt="0"/>
      <dgm:spPr/>
    </dgm:pt>
    <dgm:pt modelId="{94F06175-79D1-4926-A4A9-82CAF25EB208}" type="pres">
      <dgm:prSet presAssocID="{52ECBF3E-8757-4655-8B9B-83DFB89DCD50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FA9C6423-409F-4DC9-A335-A4C085E140AA}" type="pres">
      <dgm:prSet presAssocID="{52ECBF3E-8757-4655-8B9B-83DFB89DCD50}" presName="parentText" presStyleLbl="node1" presStyleIdx="1" presStyleCnt="3" custScaleX="142857" custLinFactNeighborX="-84296" custLinFactNeighborY="-6233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9EC0CB-EF11-484D-939B-7FC99DA227DB}" type="pres">
      <dgm:prSet presAssocID="{52ECBF3E-8757-4655-8B9B-83DFB89DCD50}" presName="negativeSpace" presStyleCnt="0"/>
      <dgm:spPr/>
    </dgm:pt>
    <dgm:pt modelId="{8F913755-11B5-4040-BAE7-4815C225C029}" type="pres">
      <dgm:prSet presAssocID="{52ECBF3E-8757-4655-8B9B-83DFB89DCD5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820807-9C30-47E1-8221-9BFC7D7753B7}" type="pres">
      <dgm:prSet presAssocID="{5B6DE57F-3C19-495F-A621-3A2AA0CD2E22}" presName="spaceBetweenRectangles" presStyleCnt="0"/>
      <dgm:spPr/>
    </dgm:pt>
    <dgm:pt modelId="{14725118-07D1-48C7-A040-07645448920F}" type="pres">
      <dgm:prSet presAssocID="{6A4552B7-2965-4BFA-BC6E-6DC29BB8D07D}" presName="parentLin" presStyleCnt="0"/>
      <dgm:spPr/>
    </dgm:pt>
    <dgm:pt modelId="{4D857B18-3B41-4334-B99A-944DC0BF0026}" type="pres">
      <dgm:prSet presAssocID="{6A4552B7-2965-4BFA-BC6E-6DC29BB8D07D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B3850054-989D-4EC6-94F2-FCCF1A072C6D}" type="pres">
      <dgm:prSet presAssocID="{6A4552B7-2965-4BFA-BC6E-6DC29BB8D07D}" presName="parentText" presStyleLbl="node1" presStyleIdx="2" presStyleCnt="3" custScaleX="142857" custLinFactNeighborX="-97366" custLinFactNeighborY="-4194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DA31B1-D494-485D-96A4-976EAC9EB7AC}" type="pres">
      <dgm:prSet presAssocID="{6A4552B7-2965-4BFA-BC6E-6DC29BB8D07D}" presName="negativeSpace" presStyleCnt="0"/>
      <dgm:spPr/>
    </dgm:pt>
    <dgm:pt modelId="{3FD05235-07C6-4283-9DE8-90C27008E319}" type="pres">
      <dgm:prSet presAssocID="{6A4552B7-2965-4BFA-BC6E-6DC29BB8D0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0BEC78-1D16-40D3-BA3C-F0A83F205E2B}" type="presOf" srcId="{6A4552B7-2965-4BFA-BC6E-6DC29BB8D07D}" destId="{4D857B18-3B41-4334-B99A-944DC0BF0026}" srcOrd="0" destOrd="0" presId="urn:microsoft.com/office/officeart/2005/8/layout/list1"/>
    <dgm:cxn modelId="{D7E7453B-2571-DC49-9A9C-67D0131A9756}" type="presOf" srcId="{16AB0EF6-07CB-CB41-A3F3-344D6F53B63D}" destId="{75F084B4-436F-4F6B-B70A-492E556FA1ED}" srcOrd="0" destOrd="3" presId="urn:microsoft.com/office/officeart/2005/8/layout/list1"/>
    <dgm:cxn modelId="{17A2483E-72C4-4AA9-9A76-DF10B3730858}" srcId="{634183BF-B331-473C-A2BC-BAB2E3B150FD}" destId="{3FA96760-D843-4FF6-9F19-D56FAD513804}" srcOrd="0" destOrd="0" parTransId="{9D38B97C-244E-4E5C-B9C9-2BF0B79EC3CC}" sibTransId="{589E9B3B-98A4-4A74-92BA-7B39643DD050}"/>
    <dgm:cxn modelId="{401A3D80-6A82-41F4-8CA1-E1819E75D526}" type="presOf" srcId="{9984BB65-FF9A-4239-99C2-5883EAEBBAAB}" destId="{3FD05235-07C6-4283-9DE8-90C27008E319}" srcOrd="0" destOrd="0" presId="urn:microsoft.com/office/officeart/2005/8/layout/list1"/>
    <dgm:cxn modelId="{9F5B7E97-DFD9-410B-A362-8ABBF989DB60}" type="presOf" srcId="{6A4552B7-2965-4BFA-BC6E-6DC29BB8D07D}" destId="{B3850054-989D-4EC6-94F2-FCCF1A072C6D}" srcOrd="1" destOrd="0" presId="urn:microsoft.com/office/officeart/2005/8/layout/list1"/>
    <dgm:cxn modelId="{2939F0D2-73AA-B949-BF2F-CCDCBD43BF26}" type="presOf" srcId="{35F9940B-FA81-514E-85A5-F2A13160D6CF}" destId="{8F913755-11B5-4040-BAE7-4815C225C029}" srcOrd="0" destOrd="3" presId="urn:microsoft.com/office/officeart/2005/8/layout/list1"/>
    <dgm:cxn modelId="{A7FA5AC2-DB21-4B93-8E97-4ACF163993C0}" type="presOf" srcId="{3FA96760-D843-4FF6-9F19-D56FAD513804}" destId="{60767D6D-6987-4C96-8B51-160FF81B0564}" srcOrd="1" destOrd="0" presId="urn:microsoft.com/office/officeart/2005/8/layout/list1"/>
    <dgm:cxn modelId="{7A53B184-DCB5-453E-8F74-C63910D4A63C}" srcId="{634183BF-B331-473C-A2BC-BAB2E3B150FD}" destId="{52ECBF3E-8757-4655-8B9B-83DFB89DCD50}" srcOrd="1" destOrd="0" parTransId="{1AF8EDFD-BDBA-4C63-8C9F-AFFA2B127E52}" sibTransId="{5B6DE57F-3C19-495F-A621-3A2AA0CD2E22}"/>
    <dgm:cxn modelId="{9E6E4BDD-9CBA-6147-A3A4-6C45D59FE6AA}" srcId="{52ECBF3E-8757-4655-8B9B-83DFB89DCD50}" destId="{35F9940B-FA81-514E-85A5-F2A13160D6CF}" srcOrd="3" destOrd="0" parTransId="{1D89FD70-66A4-CF4C-836A-143893213662}" sibTransId="{CC791C3A-FA65-2C48-B648-BD85C5DE779E}"/>
    <dgm:cxn modelId="{18954B8A-6DD0-4082-8EB3-FE8E9D078F72}" type="presOf" srcId="{5B2A1853-B17B-4E35-A1BA-30FBB12B2324}" destId="{75F084B4-436F-4F6B-B70A-492E556FA1ED}" srcOrd="0" destOrd="2" presId="urn:microsoft.com/office/officeart/2005/8/layout/list1"/>
    <dgm:cxn modelId="{61AF0A70-34D4-44AA-B3B4-BA76877D0338}" srcId="{3FA96760-D843-4FF6-9F19-D56FAD513804}" destId="{5B2A1853-B17B-4E35-A1BA-30FBB12B2324}" srcOrd="2" destOrd="0" parTransId="{A5B1B704-5915-46A6-A566-335FB8869CE2}" sibTransId="{15592DF9-7FC5-49E0-BAA3-9FE61D5C784A}"/>
    <dgm:cxn modelId="{7C7219E1-5DBC-7F4A-BB8B-D70D77CF32AD}" srcId="{3FA96760-D843-4FF6-9F19-D56FAD513804}" destId="{D24D3989-C28C-294D-9FA4-4DD026F2A454}" srcOrd="0" destOrd="0" parTransId="{E4DD5D75-A6A5-7746-A1E6-72D0C89E2275}" sibTransId="{37637041-B865-1348-9629-D287DF287B02}"/>
    <dgm:cxn modelId="{BB0FB946-BB63-DB44-B8F5-B6B66CA882F5}" srcId="{3FA96760-D843-4FF6-9F19-D56FAD513804}" destId="{6E7A88AB-34CB-8F4D-8390-5399A27F9C7F}" srcOrd="4" destOrd="0" parTransId="{6D2C3339-8845-2A41-B36C-621D15D5A2E8}" sibTransId="{BE25ED5C-3EE1-FE4E-83CD-54CB7AA5D02F}"/>
    <dgm:cxn modelId="{D843B21A-3AA9-4606-915F-441E029C4888}" type="presOf" srcId="{52ECBF3E-8757-4655-8B9B-83DFB89DCD50}" destId="{FA9C6423-409F-4DC9-A335-A4C085E140AA}" srcOrd="1" destOrd="0" presId="urn:microsoft.com/office/officeart/2005/8/layout/list1"/>
    <dgm:cxn modelId="{47700EA1-A2A3-4165-BBA1-74F8E285DE29}" type="presOf" srcId="{3FA96760-D843-4FF6-9F19-D56FAD513804}" destId="{19F06ACB-7731-4749-ABEE-6A4BE2922135}" srcOrd="0" destOrd="0" presId="urn:microsoft.com/office/officeart/2005/8/layout/list1"/>
    <dgm:cxn modelId="{1D4944FB-ECB3-6842-AAD0-2084256610E6}" srcId="{3FA96760-D843-4FF6-9F19-D56FAD513804}" destId="{16AB0EF6-07CB-CB41-A3F3-344D6F53B63D}" srcOrd="3" destOrd="0" parTransId="{3CF01E01-9299-904F-B868-ECD8B062A16C}" sibTransId="{70D0F7E0-867C-9A45-900C-C44E170C4E32}"/>
    <dgm:cxn modelId="{495E6226-95E4-1741-BDBE-F01F270DAF2A}" srcId="{3FA96760-D843-4FF6-9F19-D56FAD513804}" destId="{93768A7D-0627-CB45-8A73-FB45F74477E6}" srcOrd="1" destOrd="0" parTransId="{B4679A82-23B3-8144-BA2B-6F67FA4C1FE6}" sibTransId="{1013210B-DF9F-1448-9CFF-E2C6C8D0E6BE}"/>
    <dgm:cxn modelId="{A114B6CF-BFD1-6F49-9EC0-057E0AC1F51F}" type="presOf" srcId="{93768A7D-0627-CB45-8A73-FB45F74477E6}" destId="{75F084B4-436F-4F6B-B70A-492E556FA1ED}" srcOrd="0" destOrd="1" presId="urn:microsoft.com/office/officeart/2005/8/layout/list1"/>
    <dgm:cxn modelId="{6CC0BEE0-D4B1-4593-9F3A-45A8923D5070}" type="presOf" srcId="{742536FD-2328-4F32-B669-3FDDAD7C9C6C}" destId="{8F913755-11B5-4040-BAE7-4815C225C029}" srcOrd="0" destOrd="0" presId="urn:microsoft.com/office/officeart/2005/8/layout/list1"/>
    <dgm:cxn modelId="{EBEBBA04-805A-F74B-A807-2A6E7E958602}" srcId="{52ECBF3E-8757-4655-8B9B-83DFB89DCD50}" destId="{224A2337-1965-1148-ABAC-2F58BC96B062}" srcOrd="2" destOrd="0" parTransId="{234EF041-78A8-C644-B451-20A73936A20D}" sibTransId="{F1E93275-EF2B-5040-A64C-2C78F36050DE}"/>
    <dgm:cxn modelId="{6B626042-2B8A-9E42-8956-0954B906D1BA}" type="presOf" srcId="{224A2337-1965-1148-ABAC-2F58BC96B062}" destId="{8F913755-11B5-4040-BAE7-4815C225C029}" srcOrd="0" destOrd="2" presId="urn:microsoft.com/office/officeart/2005/8/layout/list1"/>
    <dgm:cxn modelId="{004C5EFA-F2EE-4CA9-A8A2-887355F24F1F}" type="presOf" srcId="{52ECBF3E-8757-4655-8B9B-83DFB89DCD50}" destId="{94F06175-79D1-4926-A4A9-82CAF25EB208}" srcOrd="0" destOrd="0" presId="urn:microsoft.com/office/officeart/2005/8/layout/list1"/>
    <dgm:cxn modelId="{5C2C3999-2FC7-4470-8111-22B7CB15F8C3}" srcId="{52ECBF3E-8757-4655-8B9B-83DFB89DCD50}" destId="{742536FD-2328-4F32-B669-3FDDAD7C9C6C}" srcOrd="0" destOrd="0" parTransId="{D8038A58-DF6F-4B0F-9271-2E38A13E9B0C}" sibTransId="{9915F166-3E66-4C7C-96AD-02C003E46326}"/>
    <dgm:cxn modelId="{46464CFD-5C10-7E4F-B671-52B841CBFFE9}" srcId="{52ECBF3E-8757-4655-8B9B-83DFB89DCD50}" destId="{99E05A4B-713C-B549-AB69-65AE8D19AEA4}" srcOrd="1" destOrd="0" parTransId="{BBA309BE-5B18-344C-BBA0-567C739AE402}" sibTransId="{7B02DEA0-3086-1846-9C47-41A4514C7E34}"/>
    <dgm:cxn modelId="{4F6BBEBA-DFD4-4BAC-A850-83EC37BA2118}" srcId="{6A4552B7-2965-4BFA-BC6E-6DC29BB8D07D}" destId="{9984BB65-FF9A-4239-99C2-5883EAEBBAAB}" srcOrd="0" destOrd="0" parTransId="{0BC4573C-52FF-4113-9D67-11D5FF93C768}" sibTransId="{25F00394-A0D6-4FCE-AED0-66CC9C1C8924}"/>
    <dgm:cxn modelId="{C30DD352-7B13-A348-9AAF-9FFA69F46075}" type="presOf" srcId="{D24D3989-C28C-294D-9FA4-4DD026F2A454}" destId="{75F084B4-436F-4F6B-B70A-492E556FA1ED}" srcOrd="0" destOrd="0" presId="urn:microsoft.com/office/officeart/2005/8/layout/list1"/>
    <dgm:cxn modelId="{B03A89BF-7E51-45F2-8F8B-DCB18806F203}" srcId="{634183BF-B331-473C-A2BC-BAB2E3B150FD}" destId="{6A4552B7-2965-4BFA-BC6E-6DC29BB8D07D}" srcOrd="2" destOrd="0" parTransId="{B0362F93-98E1-4345-8500-ED64CC4EC954}" sibTransId="{6AB69CD9-C072-47C3-8BBB-84E173FA2079}"/>
    <dgm:cxn modelId="{CF79E500-2DD2-704F-8E43-28C7F74398AF}" type="presOf" srcId="{6E7A88AB-34CB-8F4D-8390-5399A27F9C7F}" destId="{75F084B4-436F-4F6B-B70A-492E556FA1ED}" srcOrd="0" destOrd="4" presId="urn:microsoft.com/office/officeart/2005/8/layout/list1"/>
    <dgm:cxn modelId="{5717645D-CF18-4F8D-A812-5A311A92DEA4}" type="presOf" srcId="{634183BF-B331-473C-A2BC-BAB2E3B150FD}" destId="{A3094376-FDDE-43F6-96EB-B7054E15D3A6}" srcOrd="0" destOrd="0" presId="urn:microsoft.com/office/officeart/2005/8/layout/list1"/>
    <dgm:cxn modelId="{2B86A78D-6B94-7848-AC61-3DE0D8DD1D12}" type="presOf" srcId="{99E05A4B-713C-B549-AB69-65AE8D19AEA4}" destId="{8F913755-11B5-4040-BAE7-4815C225C029}" srcOrd="0" destOrd="1" presId="urn:microsoft.com/office/officeart/2005/8/layout/list1"/>
    <dgm:cxn modelId="{26CE7D6E-0A7C-4BDC-835B-4F749731BD1E}" type="presParOf" srcId="{A3094376-FDDE-43F6-96EB-B7054E15D3A6}" destId="{60A58A56-A877-4390-B6FD-463F18D51FE4}" srcOrd="0" destOrd="0" presId="urn:microsoft.com/office/officeart/2005/8/layout/list1"/>
    <dgm:cxn modelId="{D365966D-DAF0-4A06-BFA5-CF7732609E2E}" type="presParOf" srcId="{60A58A56-A877-4390-B6FD-463F18D51FE4}" destId="{19F06ACB-7731-4749-ABEE-6A4BE2922135}" srcOrd="0" destOrd="0" presId="urn:microsoft.com/office/officeart/2005/8/layout/list1"/>
    <dgm:cxn modelId="{B6946FB4-A65B-4F3D-8B1E-A4B00102A647}" type="presParOf" srcId="{60A58A56-A877-4390-B6FD-463F18D51FE4}" destId="{60767D6D-6987-4C96-8B51-160FF81B0564}" srcOrd="1" destOrd="0" presId="urn:microsoft.com/office/officeart/2005/8/layout/list1"/>
    <dgm:cxn modelId="{4795DCAE-E473-4414-A30A-2699168A3301}" type="presParOf" srcId="{A3094376-FDDE-43F6-96EB-B7054E15D3A6}" destId="{7B388F12-6BBE-443D-BA1E-881AA5050B3C}" srcOrd="1" destOrd="0" presId="urn:microsoft.com/office/officeart/2005/8/layout/list1"/>
    <dgm:cxn modelId="{03FF6F4C-91C7-4E55-B362-4828BAE33628}" type="presParOf" srcId="{A3094376-FDDE-43F6-96EB-B7054E15D3A6}" destId="{75F084B4-436F-4F6B-B70A-492E556FA1ED}" srcOrd="2" destOrd="0" presId="urn:microsoft.com/office/officeart/2005/8/layout/list1"/>
    <dgm:cxn modelId="{78AD2305-65D5-494B-A42D-A0F4A938FEFF}" type="presParOf" srcId="{A3094376-FDDE-43F6-96EB-B7054E15D3A6}" destId="{FE23388C-6FE5-427C-9BF0-E2843DFEB78B}" srcOrd="3" destOrd="0" presId="urn:microsoft.com/office/officeart/2005/8/layout/list1"/>
    <dgm:cxn modelId="{2FEF16BB-9D19-4FB8-A4A0-CC3496554158}" type="presParOf" srcId="{A3094376-FDDE-43F6-96EB-B7054E15D3A6}" destId="{9E44B13A-1013-4CEE-A784-0B67E11258FD}" srcOrd="4" destOrd="0" presId="urn:microsoft.com/office/officeart/2005/8/layout/list1"/>
    <dgm:cxn modelId="{2D142352-9D0E-46A2-9D24-93F53728D44C}" type="presParOf" srcId="{9E44B13A-1013-4CEE-A784-0B67E11258FD}" destId="{94F06175-79D1-4926-A4A9-82CAF25EB208}" srcOrd="0" destOrd="0" presId="urn:microsoft.com/office/officeart/2005/8/layout/list1"/>
    <dgm:cxn modelId="{5104373A-34D7-46DA-927F-2402D67F97A3}" type="presParOf" srcId="{9E44B13A-1013-4CEE-A784-0B67E11258FD}" destId="{FA9C6423-409F-4DC9-A335-A4C085E140AA}" srcOrd="1" destOrd="0" presId="urn:microsoft.com/office/officeart/2005/8/layout/list1"/>
    <dgm:cxn modelId="{56C7F764-3678-4F30-B35C-8C83942A0390}" type="presParOf" srcId="{A3094376-FDDE-43F6-96EB-B7054E15D3A6}" destId="{EB9EC0CB-EF11-484D-939B-7FC99DA227DB}" srcOrd="5" destOrd="0" presId="urn:microsoft.com/office/officeart/2005/8/layout/list1"/>
    <dgm:cxn modelId="{561E4212-9A4A-48EC-ACCD-BF8F3155FE9F}" type="presParOf" srcId="{A3094376-FDDE-43F6-96EB-B7054E15D3A6}" destId="{8F913755-11B5-4040-BAE7-4815C225C029}" srcOrd="6" destOrd="0" presId="urn:microsoft.com/office/officeart/2005/8/layout/list1"/>
    <dgm:cxn modelId="{1EA38780-E9AE-4E1D-956D-66ABCF952C7E}" type="presParOf" srcId="{A3094376-FDDE-43F6-96EB-B7054E15D3A6}" destId="{35820807-9C30-47E1-8221-9BFC7D7753B7}" srcOrd="7" destOrd="0" presId="urn:microsoft.com/office/officeart/2005/8/layout/list1"/>
    <dgm:cxn modelId="{60392187-3D1B-4598-9AE7-53E33AA4C936}" type="presParOf" srcId="{A3094376-FDDE-43F6-96EB-B7054E15D3A6}" destId="{14725118-07D1-48C7-A040-07645448920F}" srcOrd="8" destOrd="0" presId="urn:microsoft.com/office/officeart/2005/8/layout/list1"/>
    <dgm:cxn modelId="{B0ACBAF5-1E06-4306-84AD-A520B78DF156}" type="presParOf" srcId="{14725118-07D1-48C7-A040-07645448920F}" destId="{4D857B18-3B41-4334-B99A-944DC0BF0026}" srcOrd="0" destOrd="0" presId="urn:microsoft.com/office/officeart/2005/8/layout/list1"/>
    <dgm:cxn modelId="{D8BBBE6B-28AE-4FF0-B82F-D1186F0A0C50}" type="presParOf" srcId="{14725118-07D1-48C7-A040-07645448920F}" destId="{B3850054-989D-4EC6-94F2-FCCF1A072C6D}" srcOrd="1" destOrd="0" presId="urn:microsoft.com/office/officeart/2005/8/layout/list1"/>
    <dgm:cxn modelId="{1E596F00-731E-45C6-88E6-2B8843849588}" type="presParOf" srcId="{A3094376-FDDE-43F6-96EB-B7054E15D3A6}" destId="{BFDA31B1-D494-485D-96A4-976EAC9EB7AC}" srcOrd="9" destOrd="0" presId="urn:microsoft.com/office/officeart/2005/8/layout/list1"/>
    <dgm:cxn modelId="{7AD391FD-FDE6-4C43-9871-B022449A4F2C}" type="presParOf" srcId="{A3094376-FDDE-43F6-96EB-B7054E15D3A6}" destId="{3FD05235-07C6-4283-9DE8-90C27008E3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CFEC5D-6188-4ABF-9580-E9F1AD012781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7BC1E96-341F-4770-866C-8D45B2557E46}">
      <dgm:prSet/>
      <dgm:spPr/>
      <dgm:t>
        <a:bodyPr/>
        <a:lstStyle/>
        <a:p>
          <a:r>
            <a:rPr lang="fr-FR"/>
            <a:t>Les universités publiques en Île de France : </a:t>
          </a:r>
          <a:endParaRPr lang="en-US"/>
        </a:p>
      </dgm:t>
    </dgm:pt>
    <dgm:pt modelId="{BF4E3D6D-4573-4C3D-808C-8187D776FD46}" type="parTrans" cxnId="{8BAC44B4-B4A8-44D1-A9AE-D40139AA8082}">
      <dgm:prSet/>
      <dgm:spPr/>
      <dgm:t>
        <a:bodyPr/>
        <a:lstStyle/>
        <a:p>
          <a:endParaRPr lang="en-US"/>
        </a:p>
      </dgm:t>
    </dgm:pt>
    <dgm:pt modelId="{5C0730D7-C065-41A2-A959-F692446042C3}" type="sibTrans" cxnId="{8BAC44B4-B4A8-44D1-A9AE-D40139AA8082}">
      <dgm:prSet/>
      <dgm:spPr/>
      <dgm:t>
        <a:bodyPr/>
        <a:lstStyle/>
        <a:p>
          <a:endParaRPr lang="en-US"/>
        </a:p>
      </dgm:t>
    </dgm:pt>
    <dgm:pt modelId="{32065234-5990-482D-9709-E6EA752EACC3}">
      <dgm:prSet/>
      <dgm:spPr/>
      <dgm:t>
        <a:bodyPr/>
        <a:lstStyle/>
        <a:p>
          <a:r>
            <a:rPr lang="fr-FR"/>
            <a:t>Versailles Saint Quentin : UVSQ</a:t>
          </a:r>
          <a:endParaRPr lang="en-US"/>
        </a:p>
      </dgm:t>
    </dgm:pt>
    <dgm:pt modelId="{270C3BA9-2226-4DA0-8485-89FD9ABC24BE}" type="parTrans" cxnId="{27AB262A-3F11-4BA0-895E-353A13EDB00A}">
      <dgm:prSet/>
      <dgm:spPr/>
      <dgm:t>
        <a:bodyPr/>
        <a:lstStyle/>
        <a:p>
          <a:endParaRPr lang="en-US"/>
        </a:p>
      </dgm:t>
    </dgm:pt>
    <dgm:pt modelId="{988B27F1-012A-4C33-B49A-C6908D04BB5A}" type="sibTrans" cxnId="{27AB262A-3F11-4BA0-895E-353A13EDB00A}">
      <dgm:prSet/>
      <dgm:spPr/>
      <dgm:t>
        <a:bodyPr/>
        <a:lstStyle/>
        <a:p>
          <a:endParaRPr lang="en-US"/>
        </a:p>
      </dgm:t>
    </dgm:pt>
    <dgm:pt modelId="{A3CC3AB5-0DA1-4176-8D8E-43AA401DC33E}">
      <dgm:prSet/>
      <dgm:spPr/>
      <dgm:t>
        <a:bodyPr/>
        <a:lstStyle/>
        <a:p>
          <a:r>
            <a:rPr lang="fr-FR"/>
            <a:t>Paris Saclay	(ex-université Paris sud)	</a:t>
          </a:r>
          <a:endParaRPr lang="en-US"/>
        </a:p>
      </dgm:t>
    </dgm:pt>
    <dgm:pt modelId="{1F4A16A3-2D50-43B9-866C-2BD49DD47E57}" type="parTrans" cxnId="{5F8D299B-3CD2-4649-8A16-14B7FDB6D70B}">
      <dgm:prSet/>
      <dgm:spPr/>
      <dgm:t>
        <a:bodyPr/>
        <a:lstStyle/>
        <a:p>
          <a:endParaRPr lang="en-US"/>
        </a:p>
      </dgm:t>
    </dgm:pt>
    <dgm:pt modelId="{859FD551-CE30-4C81-9CE5-2E1B0198ECBD}" type="sibTrans" cxnId="{5F8D299B-3CD2-4649-8A16-14B7FDB6D70B}">
      <dgm:prSet/>
      <dgm:spPr/>
      <dgm:t>
        <a:bodyPr/>
        <a:lstStyle/>
        <a:p>
          <a:endParaRPr lang="en-US"/>
        </a:p>
      </dgm:t>
    </dgm:pt>
    <dgm:pt modelId="{999F9C26-6056-402A-86C2-62E9F78F31FE}">
      <dgm:prSet/>
      <dgm:spPr/>
      <dgm:t>
        <a:bodyPr/>
        <a:lstStyle/>
        <a:p>
          <a:r>
            <a:rPr lang="fr-FR"/>
            <a:t>Sorbonne Université (paris 6è)</a:t>
          </a:r>
          <a:endParaRPr lang="en-US"/>
        </a:p>
      </dgm:t>
    </dgm:pt>
    <dgm:pt modelId="{5C6429DA-2FEA-432C-A538-0526AD2FD725}" type="parTrans" cxnId="{1918E909-488B-4A73-89AA-7D691D0EC102}">
      <dgm:prSet/>
      <dgm:spPr/>
      <dgm:t>
        <a:bodyPr/>
        <a:lstStyle/>
        <a:p>
          <a:endParaRPr lang="en-US"/>
        </a:p>
      </dgm:t>
    </dgm:pt>
    <dgm:pt modelId="{36E145B4-F563-4F74-BEB0-D85F4E2220A9}" type="sibTrans" cxnId="{1918E909-488B-4A73-89AA-7D691D0EC102}">
      <dgm:prSet/>
      <dgm:spPr/>
      <dgm:t>
        <a:bodyPr/>
        <a:lstStyle/>
        <a:p>
          <a:endParaRPr lang="en-US"/>
        </a:p>
      </dgm:t>
    </dgm:pt>
    <dgm:pt modelId="{CC4A4FD5-A626-4CAA-8DA6-ABC04697EE2F}">
      <dgm:prSet/>
      <dgm:spPr/>
      <dgm:t>
        <a:bodyPr/>
        <a:lstStyle/>
        <a:p>
          <a:r>
            <a:rPr lang="fr-FR"/>
            <a:t>Université de Paris - Paris Descartes </a:t>
          </a:r>
          <a:endParaRPr lang="en-US"/>
        </a:p>
      </dgm:t>
    </dgm:pt>
    <dgm:pt modelId="{1EE6F175-A399-4362-B1B7-F3D7D6467560}" type="parTrans" cxnId="{A2EB52EE-0EA9-4C7E-A37B-6C1479717192}">
      <dgm:prSet/>
      <dgm:spPr/>
      <dgm:t>
        <a:bodyPr/>
        <a:lstStyle/>
        <a:p>
          <a:endParaRPr lang="en-US"/>
        </a:p>
      </dgm:t>
    </dgm:pt>
    <dgm:pt modelId="{8ECDF3EF-1C89-400E-B88D-A8179B73DEEF}" type="sibTrans" cxnId="{A2EB52EE-0EA9-4C7E-A37B-6C1479717192}">
      <dgm:prSet/>
      <dgm:spPr/>
      <dgm:t>
        <a:bodyPr/>
        <a:lstStyle/>
        <a:p>
          <a:endParaRPr lang="en-US"/>
        </a:p>
      </dgm:t>
    </dgm:pt>
    <dgm:pt modelId="{E49A7B11-D9F0-42D9-B2FD-4CF36F7B9D03}">
      <dgm:prSet/>
      <dgm:spPr/>
      <dgm:t>
        <a:bodyPr/>
        <a:lstStyle/>
        <a:p>
          <a:r>
            <a:rPr lang="fr-FR"/>
            <a:t>Université de Paris - Paris Diderot </a:t>
          </a:r>
          <a:endParaRPr lang="en-US"/>
        </a:p>
      </dgm:t>
    </dgm:pt>
    <dgm:pt modelId="{767415D5-EDE5-4396-9523-C0869ECFC413}" type="parTrans" cxnId="{B221E116-12D5-4038-87AF-F3CEFD763DF7}">
      <dgm:prSet/>
      <dgm:spPr/>
      <dgm:t>
        <a:bodyPr/>
        <a:lstStyle/>
        <a:p>
          <a:endParaRPr lang="en-US"/>
        </a:p>
      </dgm:t>
    </dgm:pt>
    <dgm:pt modelId="{EA7672D7-FA2B-41C0-A411-78EEBB781108}" type="sibTrans" cxnId="{B221E116-12D5-4038-87AF-F3CEFD763DF7}">
      <dgm:prSet/>
      <dgm:spPr/>
      <dgm:t>
        <a:bodyPr/>
        <a:lstStyle/>
        <a:p>
          <a:endParaRPr lang="en-US"/>
        </a:p>
      </dgm:t>
    </dgm:pt>
    <dgm:pt modelId="{0ECFD7FB-489F-4DAD-82C4-1A9F7C8A189B}">
      <dgm:prSet/>
      <dgm:spPr/>
      <dgm:t>
        <a:bodyPr/>
        <a:lstStyle/>
        <a:p>
          <a:r>
            <a:rPr lang="fr-FR"/>
            <a:t>Université de Paris – Paris 13</a:t>
          </a:r>
          <a:endParaRPr lang="en-US"/>
        </a:p>
      </dgm:t>
    </dgm:pt>
    <dgm:pt modelId="{E339BAFC-99F2-479D-A5F0-148D25BDDB33}" type="parTrans" cxnId="{7F45A4A1-BEE4-443E-894C-4C626F825E0E}">
      <dgm:prSet/>
      <dgm:spPr/>
      <dgm:t>
        <a:bodyPr/>
        <a:lstStyle/>
        <a:p>
          <a:endParaRPr lang="en-US"/>
        </a:p>
      </dgm:t>
    </dgm:pt>
    <dgm:pt modelId="{A0BAECCA-178D-4E1F-971D-3EBBF29FB6C8}" type="sibTrans" cxnId="{7F45A4A1-BEE4-443E-894C-4C626F825E0E}">
      <dgm:prSet/>
      <dgm:spPr/>
      <dgm:t>
        <a:bodyPr/>
        <a:lstStyle/>
        <a:p>
          <a:endParaRPr lang="en-US"/>
        </a:p>
      </dgm:t>
    </dgm:pt>
    <dgm:pt modelId="{D5A00A35-7D14-4E3D-8A5B-E54E255141AF}">
      <dgm:prSet/>
      <dgm:spPr/>
      <dgm:t>
        <a:bodyPr/>
        <a:lstStyle/>
        <a:p>
          <a:r>
            <a:rPr lang="fr-FR"/>
            <a:t>Paris Gustave Eiffel (ex Université Paris Est – Marne la Vallée)</a:t>
          </a:r>
          <a:endParaRPr lang="en-US"/>
        </a:p>
      </dgm:t>
    </dgm:pt>
    <dgm:pt modelId="{AE00D129-4CA2-4420-A2DD-97D110C42CA9}" type="parTrans" cxnId="{291C66D0-37E0-4FAE-8A95-94674D882B7E}">
      <dgm:prSet/>
      <dgm:spPr/>
      <dgm:t>
        <a:bodyPr/>
        <a:lstStyle/>
        <a:p>
          <a:endParaRPr lang="en-US"/>
        </a:p>
      </dgm:t>
    </dgm:pt>
    <dgm:pt modelId="{61CE8223-6DAD-474B-8708-2ACD8541F146}" type="sibTrans" cxnId="{291C66D0-37E0-4FAE-8A95-94674D882B7E}">
      <dgm:prSet/>
      <dgm:spPr/>
      <dgm:t>
        <a:bodyPr/>
        <a:lstStyle/>
        <a:p>
          <a:endParaRPr lang="en-US"/>
        </a:p>
      </dgm:t>
    </dgm:pt>
    <dgm:pt modelId="{C980AB8F-6B58-4968-9064-8CE9C5C4C0C4}">
      <dgm:prSet/>
      <dgm:spPr/>
      <dgm:t>
        <a:bodyPr/>
        <a:lstStyle/>
        <a:p>
          <a:r>
            <a:rPr lang="fr-FR"/>
            <a:t>Autres :</a:t>
          </a:r>
          <a:endParaRPr lang="en-US"/>
        </a:p>
      </dgm:t>
    </dgm:pt>
    <dgm:pt modelId="{28AE01CA-36B5-4665-A991-EABBF7C9E76B}" type="parTrans" cxnId="{A426978A-8442-49CC-A835-6EFFCA5FC88B}">
      <dgm:prSet/>
      <dgm:spPr/>
      <dgm:t>
        <a:bodyPr/>
        <a:lstStyle/>
        <a:p>
          <a:endParaRPr lang="en-US"/>
        </a:p>
      </dgm:t>
    </dgm:pt>
    <dgm:pt modelId="{1ECD857E-AA93-4A6E-914D-DCECD397E4CE}" type="sibTrans" cxnId="{A426978A-8442-49CC-A835-6EFFCA5FC88B}">
      <dgm:prSet/>
      <dgm:spPr/>
      <dgm:t>
        <a:bodyPr/>
        <a:lstStyle/>
        <a:p>
          <a:endParaRPr lang="en-US"/>
        </a:p>
      </dgm:t>
    </dgm:pt>
    <dgm:pt modelId="{009AC6DD-CA2A-4C08-8381-D55F264AC813}">
      <dgm:prSet/>
      <dgm:spPr/>
      <dgm:t>
        <a:bodyPr/>
        <a:lstStyle/>
        <a:p>
          <a:r>
            <a:rPr lang="fr-FR"/>
            <a:t>- Faculté libre de médecine (Catho)Lille.  </a:t>
          </a:r>
          <a:endParaRPr lang="en-US"/>
        </a:p>
      </dgm:t>
    </dgm:pt>
    <dgm:pt modelId="{EB600B8F-E949-4171-A6BC-C57BC27B03F3}" type="parTrans" cxnId="{77F5C547-CDEE-4048-896A-44B87E413B15}">
      <dgm:prSet/>
      <dgm:spPr/>
      <dgm:t>
        <a:bodyPr/>
        <a:lstStyle/>
        <a:p>
          <a:endParaRPr lang="en-US"/>
        </a:p>
      </dgm:t>
    </dgm:pt>
    <dgm:pt modelId="{A1FC5291-F8B7-444A-9249-D074F591856A}" type="sibTrans" cxnId="{77F5C547-CDEE-4048-896A-44B87E413B15}">
      <dgm:prSet/>
      <dgm:spPr/>
      <dgm:t>
        <a:bodyPr/>
        <a:lstStyle/>
        <a:p>
          <a:endParaRPr lang="en-US"/>
        </a:p>
      </dgm:t>
    </dgm:pt>
    <dgm:pt modelId="{6369111F-A2A3-4BBD-B2BB-5C0FDFC8B20A}">
      <dgm:prSet/>
      <dgm:spPr/>
      <dgm:t>
        <a:bodyPr/>
        <a:lstStyle/>
        <a:p>
          <a:r>
            <a:rPr lang="fr-FR"/>
            <a:t>- ESA : Ecole du service de santé des Armées (Lyon).                                           		</a:t>
          </a:r>
          <a:endParaRPr lang="en-US"/>
        </a:p>
      </dgm:t>
    </dgm:pt>
    <dgm:pt modelId="{C405424C-8B5C-4070-A756-693316B73ADD}" type="parTrans" cxnId="{CFBA24C3-62A8-48BE-B0A5-C10D1C7AA81E}">
      <dgm:prSet/>
      <dgm:spPr/>
      <dgm:t>
        <a:bodyPr/>
        <a:lstStyle/>
        <a:p>
          <a:endParaRPr lang="en-US"/>
        </a:p>
      </dgm:t>
    </dgm:pt>
    <dgm:pt modelId="{E6288811-F285-4310-BCB7-7E3E805D1394}" type="sibTrans" cxnId="{CFBA24C3-62A8-48BE-B0A5-C10D1C7AA81E}">
      <dgm:prSet/>
      <dgm:spPr/>
      <dgm:t>
        <a:bodyPr/>
        <a:lstStyle/>
        <a:p>
          <a:endParaRPr lang="en-US"/>
        </a:p>
      </dgm:t>
    </dgm:pt>
    <dgm:pt modelId="{EF4645D2-4747-4233-93F2-0A2D00CD70A3}" type="pres">
      <dgm:prSet presAssocID="{4ECFEC5D-6188-4ABF-9580-E9F1AD0127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0136B5-0226-4CD4-A8E2-9EDA2006A50E}" type="pres">
      <dgm:prSet presAssocID="{37BC1E96-341F-4770-866C-8D45B2557E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D52AF-967D-4E3A-8F7D-EDF8BDCE1834}" type="pres">
      <dgm:prSet presAssocID="{37BC1E96-341F-4770-866C-8D45B2557E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73E86C-D4F7-4F86-B422-3343D5B531F9}" type="pres">
      <dgm:prSet presAssocID="{C980AB8F-6B58-4968-9064-8CE9C5C4C0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71D6EA-0AF6-435B-8998-F2221DE3347D}" type="pres">
      <dgm:prSet presAssocID="{C980AB8F-6B58-4968-9064-8CE9C5C4C0C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21E116-12D5-4038-87AF-F3CEFD763DF7}" srcId="{37BC1E96-341F-4770-866C-8D45B2557E46}" destId="{E49A7B11-D9F0-42D9-B2FD-4CF36F7B9D03}" srcOrd="4" destOrd="0" parTransId="{767415D5-EDE5-4396-9523-C0869ECFC413}" sibTransId="{EA7672D7-FA2B-41C0-A411-78EEBB781108}"/>
    <dgm:cxn modelId="{B65D2804-EF80-464B-BC5F-29523BCFB82C}" type="presOf" srcId="{32065234-5990-482D-9709-E6EA752EACC3}" destId="{C15D52AF-967D-4E3A-8F7D-EDF8BDCE1834}" srcOrd="0" destOrd="0" presId="urn:microsoft.com/office/officeart/2005/8/layout/vList2"/>
    <dgm:cxn modelId="{291C66D0-37E0-4FAE-8A95-94674D882B7E}" srcId="{37BC1E96-341F-4770-866C-8D45B2557E46}" destId="{D5A00A35-7D14-4E3D-8A5B-E54E255141AF}" srcOrd="6" destOrd="0" parTransId="{AE00D129-4CA2-4420-A2DD-97D110C42CA9}" sibTransId="{61CE8223-6DAD-474B-8708-2ACD8541F146}"/>
    <dgm:cxn modelId="{75D584B3-D2F1-45CF-9DF1-CD6B91B99C68}" type="presOf" srcId="{6369111F-A2A3-4BBD-B2BB-5C0FDFC8B20A}" destId="{5E71D6EA-0AF6-435B-8998-F2221DE3347D}" srcOrd="0" destOrd="1" presId="urn:microsoft.com/office/officeart/2005/8/layout/vList2"/>
    <dgm:cxn modelId="{EA35C1A0-C026-4585-A744-E850F73A5406}" type="presOf" srcId="{999F9C26-6056-402A-86C2-62E9F78F31FE}" destId="{C15D52AF-967D-4E3A-8F7D-EDF8BDCE1834}" srcOrd="0" destOrd="2" presId="urn:microsoft.com/office/officeart/2005/8/layout/vList2"/>
    <dgm:cxn modelId="{77F5C547-CDEE-4048-896A-44B87E413B15}" srcId="{C980AB8F-6B58-4968-9064-8CE9C5C4C0C4}" destId="{009AC6DD-CA2A-4C08-8381-D55F264AC813}" srcOrd="0" destOrd="0" parTransId="{EB600B8F-E949-4171-A6BC-C57BC27B03F3}" sibTransId="{A1FC5291-F8B7-444A-9249-D074F591856A}"/>
    <dgm:cxn modelId="{5F8D299B-3CD2-4649-8A16-14B7FDB6D70B}" srcId="{37BC1E96-341F-4770-866C-8D45B2557E46}" destId="{A3CC3AB5-0DA1-4176-8D8E-43AA401DC33E}" srcOrd="1" destOrd="0" parTransId="{1F4A16A3-2D50-43B9-866C-2BD49DD47E57}" sibTransId="{859FD551-CE30-4C81-9CE5-2E1B0198ECBD}"/>
    <dgm:cxn modelId="{8BAC44B4-B4A8-44D1-A9AE-D40139AA8082}" srcId="{4ECFEC5D-6188-4ABF-9580-E9F1AD012781}" destId="{37BC1E96-341F-4770-866C-8D45B2557E46}" srcOrd="0" destOrd="0" parTransId="{BF4E3D6D-4573-4C3D-808C-8187D776FD46}" sibTransId="{5C0730D7-C065-41A2-A959-F692446042C3}"/>
    <dgm:cxn modelId="{A426978A-8442-49CC-A835-6EFFCA5FC88B}" srcId="{4ECFEC5D-6188-4ABF-9580-E9F1AD012781}" destId="{C980AB8F-6B58-4968-9064-8CE9C5C4C0C4}" srcOrd="1" destOrd="0" parTransId="{28AE01CA-36B5-4665-A991-EABBF7C9E76B}" sibTransId="{1ECD857E-AA93-4A6E-914D-DCECD397E4CE}"/>
    <dgm:cxn modelId="{B3A35F28-4F2C-4FBA-9ABC-5A69859CC7B6}" type="presOf" srcId="{009AC6DD-CA2A-4C08-8381-D55F264AC813}" destId="{5E71D6EA-0AF6-435B-8998-F2221DE3347D}" srcOrd="0" destOrd="0" presId="urn:microsoft.com/office/officeart/2005/8/layout/vList2"/>
    <dgm:cxn modelId="{A2EB52EE-0EA9-4C7E-A37B-6C1479717192}" srcId="{37BC1E96-341F-4770-866C-8D45B2557E46}" destId="{CC4A4FD5-A626-4CAA-8DA6-ABC04697EE2F}" srcOrd="3" destOrd="0" parTransId="{1EE6F175-A399-4362-B1B7-F3D7D6467560}" sibTransId="{8ECDF3EF-1C89-400E-B88D-A8179B73DEEF}"/>
    <dgm:cxn modelId="{522F76D0-C58F-47AC-AB15-1C0B2B7994A4}" type="presOf" srcId="{C980AB8F-6B58-4968-9064-8CE9C5C4C0C4}" destId="{4173E86C-D4F7-4F86-B422-3343D5B531F9}" srcOrd="0" destOrd="0" presId="urn:microsoft.com/office/officeart/2005/8/layout/vList2"/>
    <dgm:cxn modelId="{139E5AEC-21F8-4E88-A41D-EEBA29ED6377}" type="presOf" srcId="{E49A7B11-D9F0-42D9-B2FD-4CF36F7B9D03}" destId="{C15D52AF-967D-4E3A-8F7D-EDF8BDCE1834}" srcOrd="0" destOrd="4" presId="urn:microsoft.com/office/officeart/2005/8/layout/vList2"/>
    <dgm:cxn modelId="{4598339A-A6B6-4844-95CA-B95EB102CA0C}" type="presOf" srcId="{0ECFD7FB-489F-4DAD-82C4-1A9F7C8A189B}" destId="{C15D52AF-967D-4E3A-8F7D-EDF8BDCE1834}" srcOrd="0" destOrd="5" presId="urn:microsoft.com/office/officeart/2005/8/layout/vList2"/>
    <dgm:cxn modelId="{FADDD439-0743-4104-AAC6-0480C68D52B5}" type="presOf" srcId="{CC4A4FD5-A626-4CAA-8DA6-ABC04697EE2F}" destId="{C15D52AF-967D-4E3A-8F7D-EDF8BDCE1834}" srcOrd="0" destOrd="3" presId="urn:microsoft.com/office/officeart/2005/8/layout/vList2"/>
    <dgm:cxn modelId="{CFBA24C3-62A8-48BE-B0A5-C10D1C7AA81E}" srcId="{C980AB8F-6B58-4968-9064-8CE9C5C4C0C4}" destId="{6369111F-A2A3-4BBD-B2BB-5C0FDFC8B20A}" srcOrd="1" destOrd="0" parTransId="{C405424C-8B5C-4070-A756-693316B73ADD}" sibTransId="{E6288811-F285-4310-BCB7-7E3E805D1394}"/>
    <dgm:cxn modelId="{E321E3BE-AD63-4422-92FD-619BD6A6CBFC}" type="presOf" srcId="{37BC1E96-341F-4770-866C-8D45B2557E46}" destId="{750136B5-0226-4CD4-A8E2-9EDA2006A50E}" srcOrd="0" destOrd="0" presId="urn:microsoft.com/office/officeart/2005/8/layout/vList2"/>
    <dgm:cxn modelId="{83B632EB-F4C8-4B66-9953-921F6B083A4A}" type="presOf" srcId="{D5A00A35-7D14-4E3D-8A5B-E54E255141AF}" destId="{C15D52AF-967D-4E3A-8F7D-EDF8BDCE1834}" srcOrd="0" destOrd="6" presId="urn:microsoft.com/office/officeart/2005/8/layout/vList2"/>
    <dgm:cxn modelId="{2FE19494-AB01-43AA-A528-13AE4FA63C36}" type="presOf" srcId="{A3CC3AB5-0DA1-4176-8D8E-43AA401DC33E}" destId="{C15D52AF-967D-4E3A-8F7D-EDF8BDCE1834}" srcOrd="0" destOrd="1" presId="urn:microsoft.com/office/officeart/2005/8/layout/vList2"/>
    <dgm:cxn modelId="{27AB262A-3F11-4BA0-895E-353A13EDB00A}" srcId="{37BC1E96-341F-4770-866C-8D45B2557E46}" destId="{32065234-5990-482D-9709-E6EA752EACC3}" srcOrd="0" destOrd="0" parTransId="{270C3BA9-2226-4DA0-8485-89FD9ABC24BE}" sibTransId="{988B27F1-012A-4C33-B49A-C6908D04BB5A}"/>
    <dgm:cxn modelId="{7F45A4A1-BEE4-443E-894C-4C626F825E0E}" srcId="{37BC1E96-341F-4770-866C-8D45B2557E46}" destId="{0ECFD7FB-489F-4DAD-82C4-1A9F7C8A189B}" srcOrd="5" destOrd="0" parTransId="{E339BAFC-99F2-479D-A5F0-148D25BDDB33}" sibTransId="{A0BAECCA-178D-4E1F-971D-3EBBF29FB6C8}"/>
    <dgm:cxn modelId="{1918E909-488B-4A73-89AA-7D691D0EC102}" srcId="{37BC1E96-341F-4770-866C-8D45B2557E46}" destId="{999F9C26-6056-402A-86C2-62E9F78F31FE}" srcOrd="2" destOrd="0" parTransId="{5C6429DA-2FEA-432C-A538-0526AD2FD725}" sibTransId="{36E145B4-F563-4F74-BEB0-D85F4E2220A9}"/>
    <dgm:cxn modelId="{308AF162-9204-4684-A095-880CF270206E}" type="presOf" srcId="{4ECFEC5D-6188-4ABF-9580-E9F1AD012781}" destId="{EF4645D2-4747-4233-93F2-0A2D00CD70A3}" srcOrd="0" destOrd="0" presId="urn:microsoft.com/office/officeart/2005/8/layout/vList2"/>
    <dgm:cxn modelId="{762A6009-8A94-4B22-8072-2996937F254F}" type="presParOf" srcId="{EF4645D2-4747-4233-93F2-0A2D00CD70A3}" destId="{750136B5-0226-4CD4-A8E2-9EDA2006A50E}" srcOrd="0" destOrd="0" presId="urn:microsoft.com/office/officeart/2005/8/layout/vList2"/>
    <dgm:cxn modelId="{EF68AE51-5D7E-4B4F-A66A-0610D28A5DDB}" type="presParOf" srcId="{EF4645D2-4747-4233-93F2-0A2D00CD70A3}" destId="{C15D52AF-967D-4E3A-8F7D-EDF8BDCE1834}" srcOrd="1" destOrd="0" presId="urn:microsoft.com/office/officeart/2005/8/layout/vList2"/>
    <dgm:cxn modelId="{3CE4D0FE-2E03-4B3B-A13B-FE9304A59207}" type="presParOf" srcId="{EF4645D2-4747-4233-93F2-0A2D00CD70A3}" destId="{4173E86C-D4F7-4F86-B422-3343D5B531F9}" srcOrd="2" destOrd="0" presId="urn:microsoft.com/office/officeart/2005/8/layout/vList2"/>
    <dgm:cxn modelId="{90F136D5-FA7A-4D09-A9DC-F5BA315076AF}" type="presParOf" srcId="{EF4645D2-4747-4233-93F2-0A2D00CD70A3}" destId="{5E71D6EA-0AF6-435B-8998-F2221DE334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A14ACB-BABE-4C41-95C7-42C3172839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D746ED-BCCC-4EFB-9AA5-2F05EDBBAD7B}">
      <dgm:prSet/>
      <dgm:spPr/>
      <dgm:t>
        <a:bodyPr/>
        <a:lstStyle/>
        <a:p>
          <a:r>
            <a:rPr lang="fr-FR" b="1"/>
            <a:t>Institut Catholique de Paris ICP</a:t>
          </a:r>
          <a:endParaRPr lang="en-US"/>
        </a:p>
      </dgm:t>
    </dgm:pt>
    <dgm:pt modelId="{AD975AE8-B1D3-4098-A1C4-6CC61E43BFE6}" type="parTrans" cxnId="{98B07F97-16F7-4AA5-ABF6-9BA59906DA54}">
      <dgm:prSet/>
      <dgm:spPr/>
      <dgm:t>
        <a:bodyPr/>
        <a:lstStyle/>
        <a:p>
          <a:endParaRPr lang="en-US"/>
        </a:p>
      </dgm:t>
    </dgm:pt>
    <dgm:pt modelId="{B5033B1C-6CD2-4DDB-AB02-D1277AD46C57}" type="sibTrans" cxnId="{98B07F97-16F7-4AA5-ABF6-9BA59906DA54}">
      <dgm:prSet/>
      <dgm:spPr/>
      <dgm:t>
        <a:bodyPr/>
        <a:lstStyle/>
        <a:p>
          <a:endParaRPr lang="en-US"/>
        </a:p>
      </dgm:t>
    </dgm:pt>
    <dgm:pt modelId="{F5A74552-B200-45FD-AAA3-D66BE0CCBADE}">
      <dgm:prSet/>
      <dgm:spPr/>
      <dgm:t>
        <a:bodyPr/>
        <a:lstStyle/>
        <a:p>
          <a:r>
            <a:rPr lang="fr-FR" i="1"/>
            <a:t>Droit et sciences politiques</a:t>
          </a:r>
          <a:endParaRPr lang="en-US"/>
        </a:p>
      </dgm:t>
    </dgm:pt>
    <dgm:pt modelId="{E9EB1DE3-0E3E-40A0-9747-3CA57F0F7278}" type="parTrans" cxnId="{5DC88CCE-4DDF-4C98-A552-2711095C0F14}">
      <dgm:prSet/>
      <dgm:spPr/>
      <dgm:t>
        <a:bodyPr/>
        <a:lstStyle/>
        <a:p>
          <a:endParaRPr lang="en-US"/>
        </a:p>
      </dgm:t>
    </dgm:pt>
    <dgm:pt modelId="{997EC559-10AF-4295-B730-DAA2B18A43D4}" type="sibTrans" cxnId="{5DC88CCE-4DDF-4C98-A552-2711095C0F14}">
      <dgm:prSet/>
      <dgm:spPr/>
      <dgm:t>
        <a:bodyPr/>
        <a:lstStyle/>
        <a:p>
          <a:endParaRPr lang="en-US"/>
        </a:p>
      </dgm:t>
    </dgm:pt>
    <dgm:pt modelId="{4A4A09DB-C2EB-429C-B75F-7674636DE568}">
      <dgm:prSet/>
      <dgm:spPr/>
      <dgm:t>
        <a:bodyPr/>
        <a:lstStyle/>
        <a:p>
          <a:r>
            <a:rPr lang="fr-FR" i="1"/>
            <a:t>Sciences économiques, sociales et politiques</a:t>
          </a:r>
          <a:endParaRPr lang="en-US"/>
        </a:p>
      </dgm:t>
    </dgm:pt>
    <dgm:pt modelId="{DE2E9C0A-94F6-47F4-BF63-B32323DE14A8}" type="parTrans" cxnId="{C72E8826-3D02-4B31-886A-E032E2744456}">
      <dgm:prSet/>
      <dgm:spPr/>
      <dgm:t>
        <a:bodyPr/>
        <a:lstStyle/>
        <a:p>
          <a:endParaRPr lang="en-US"/>
        </a:p>
      </dgm:t>
    </dgm:pt>
    <dgm:pt modelId="{087ACD65-C3EB-4E14-9F15-9BB36A52CFDF}" type="sibTrans" cxnId="{C72E8826-3D02-4B31-886A-E032E2744456}">
      <dgm:prSet/>
      <dgm:spPr/>
      <dgm:t>
        <a:bodyPr/>
        <a:lstStyle/>
        <a:p>
          <a:endParaRPr lang="en-US"/>
        </a:p>
      </dgm:t>
    </dgm:pt>
    <dgm:pt modelId="{489011C4-2CF3-4C24-BF63-FA50240DFBD0}">
      <dgm:prSet/>
      <dgm:spPr/>
      <dgm:t>
        <a:bodyPr/>
        <a:lstStyle/>
        <a:p>
          <a:r>
            <a:rPr lang="fr-FR" i="1"/>
            <a:t>Histoire et Histoire de l’Art, etc…</a:t>
          </a:r>
          <a:endParaRPr lang="en-US"/>
        </a:p>
      </dgm:t>
    </dgm:pt>
    <dgm:pt modelId="{3B3599B1-40F1-4F6C-A4B8-219AC793915D}" type="parTrans" cxnId="{E601D53F-B6A6-458C-8568-96E411BA87B5}">
      <dgm:prSet/>
      <dgm:spPr/>
      <dgm:t>
        <a:bodyPr/>
        <a:lstStyle/>
        <a:p>
          <a:endParaRPr lang="en-US"/>
        </a:p>
      </dgm:t>
    </dgm:pt>
    <dgm:pt modelId="{F7C2E2E6-5A88-4CEB-B0BB-78125F1D1E36}" type="sibTrans" cxnId="{E601D53F-B6A6-458C-8568-96E411BA87B5}">
      <dgm:prSet/>
      <dgm:spPr/>
      <dgm:t>
        <a:bodyPr/>
        <a:lstStyle/>
        <a:p>
          <a:endParaRPr lang="en-US"/>
        </a:p>
      </dgm:t>
    </dgm:pt>
    <dgm:pt modelId="{9316E9E9-5E2E-41C6-B8ED-AF2F40DC0DC4}">
      <dgm:prSet/>
      <dgm:spPr/>
      <dgm:t>
        <a:bodyPr/>
        <a:lstStyle/>
        <a:p>
          <a:r>
            <a:rPr lang="fr-FR" b="1"/>
            <a:t>Institut Catholique de Lille ICL</a:t>
          </a:r>
          <a:endParaRPr lang="en-US"/>
        </a:p>
      </dgm:t>
    </dgm:pt>
    <dgm:pt modelId="{A28DB652-425F-4374-80A7-2853F7D44254}" type="parTrans" cxnId="{DDCAD431-215F-4CB2-ABC5-B1499C2F610D}">
      <dgm:prSet/>
      <dgm:spPr/>
      <dgm:t>
        <a:bodyPr/>
        <a:lstStyle/>
        <a:p>
          <a:endParaRPr lang="en-US"/>
        </a:p>
      </dgm:t>
    </dgm:pt>
    <dgm:pt modelId="{EB9CAD1E-9064-4A2A-8D0B-98E62B0B0700}" type="sibTrans" cxnId="{DDCAD431-215F-4CB2-ABC5-B1499C2F610D}">
      <dgm:prSet/>
      <dgm:spPr/>
      <dgm:t>
        <a:bodyPr/>
        <a:lstStyle/>
        <a:p>
          <a:endParaRPr lang="en-US"/>
        </a:p>
      </dgm:t>
    </dgm:pt>
    <dgm:pt modelId="{03317CBD-E765-4030-AD22-4876B52F417A}">
      <dgm:prSet/>
      <dgm:spPr/>
      <dgm:t>
        <a:bodyPr/>
        <a:lstStyle/>
        <a:p>
          <a:r>
            <a:rPr lang="fr-FR" i="1"/>
            <a:t>MMOP : filières médicales</a:t>
          </a:r>
          <a:endParaRPr lang="en-US"/>
        </a:p>
      </dgm:t>
    </dgm:pt>
    <dgm:pt modelId="{CF56CA75-EFF9-4175-875F-D5119733C7A4}" type="parTrans" cxnId="{12430DC6-45FE-44C3-9CDF-0F0475CB533F}">
      <dgm:prSet/>
      <dgm:spPr/>
      <dgm:t>
        <a:bodyPr/>
        <a:lstStyle/>
        <a:p>
          <a:endParaRPr lang="en-US"/>
        </a:p>
      </dgm:t>
    </dgm:pt>
    <dgm:pt modelId="{8CF954B5-DE89-4734-AC91-9F8B43A85566}" type="sibTrans" cxnId="{12430DC6-45FE-44C3-9CDF-0F0475CB533F}">
      <dgm:prSet/>
      <dgm:spPr/>
      <dgm:t>
        <a:bodyPr/>
        <a:lstStyle/>
        <a:p>
          <a:endParaRPr lang="en-US"/>
        </a:p>
      </dgm:t>
    </dgm:pt>
    <dgm:pt modelId="{E5190843-4CC6-4D14-9AD4-8F5A25B73FDE}">
      <dgm:prSet/>
      <dgm:spPr/>
      <dgm:t>
        <a:bodyPr/>
        <a:lstStyle/>
        <a:p>
          <a:r>
            <a:rPr lang="fr-FR" i="1"/>
            <a:t>Psychologie</a:t>
          </a:r>
          <a:endParaRPr lang="en-US"/>
        </a:p>
      </dgm:t>
    </dgm:pt>
    <dgm:pt modelId="{41E995BB-9703-4A68-A5A5-2A77F55D8615}" type="parTrans" cxnId="{9711CFCD-79EC-4F9D-A7DD-91C775A6E0EB}">
      <dgm:prSet/>
      <dgm:spPr/>
      <dgm:t>
        <a:bodyPr/>
        <a:lstStyle/>
        <a:p>
          <a:endParaRPr lang="en-US"/>
        </a:p>
      </dgm:t>
    </dgm:pt>
    <dgm:pt modelId="{8F7FD7DC-4436-422E-AD9F-BF32340A859A}" type="sibTrans" cxnId="{9711CFCD-79EC-4F9D-A7DD-91C775A6E0EB}">
      <dgm:prSet/>
      <dgm:spPr/>
      <dgm:t>
        <a:bodyPr/>
        <a:lstStyle/>
        <a:p>
          <a:endParaRPr lang="en-US"/>
        </a:p>
      </dgm:t>
    </dgm:pt>
    <dgm:pt modelId="{8D26B509-7735-46B8-827C-496F09BDB9B7}">
      <dgm:prSet/>
      <dgm:spPr/>
      <dgm:t>
        <a:bodyPr/>
        <a:lstStyle/>
        <a:p>
          <a:r>
            <a:rPr lang="fr-FR" i="1"/>
            <a:t>ESPOL</a:t>
          </a:r>
          <a:endParaRPr lang="en-US"/>
        </a:p>
      </dgm:t>
    </dgm:pt>
    <dgm:pt modelId="{DF93B813-8AB6-4B78-8E66-602403FF79BF}" type="parTrans" cxnId="{6D3076F5-F193-4D19-8F57-457E9EFCEF3A}">
      <dgm:prSet/>
      <dgm:spPr/>
      <dgm:t>
        <a:bodyPr/>
        <a:lstStyle/>
        <a:p>
          <a:endParaRPr lang="en-US"/>
        </a:p>
      </dgm:t>
    </dgm:pt>
    <dgm:pt modelId="{C16EE252-C1C6-40AA-BD86-28C703C8CAB2}" type="sibTrans" cxnId="{6D3076F5-F193-4D19-8F57-457E9EFCEF3A}">
      <dgm:prSet/>
      <dgm:spPr/>
      <dgm:t>
        <a:bodyPr/>
        <a:lstStyle/>
        <a:p>
          <a:endParaRPr lang="en-US"/>
        </a:p>
      </dgm:t>
    </dgm:pt>
    <dgm:pt modelId="{48EBA92B-0015-48D5-BEF3-2AB3541BDA5A}">
      <dgm:prSet/>
      <dgm:spPr/>
      <dgm:t>
        <a:bodyPr/>
        <a:lstStyle/>
        <a:p>
          <a:r>
            <a:rPr lang="fr-FR" i="1"/>
            <a:t>CUPGE : Licence + préparation aux grandes écoles</a:t>
          </a:r>
          <a:endParaRPr lang="en-US"/>
        </a:p>
      </dgm:t>
    </dgm:pt>
    <dgm:pt modelId="{23AE0A96-48AB-4B5A-8970-7DC4339932CB}" type="parTrans" cxnId="{F6779F50-61C5-4964-874A-8AB23641D40C}">
      <dgm:prSet/>
      <dgm:spPr/>
      <dgm:t>
        <a:bodyPr/>
        <a:lstStyle/>
        <a:p>
          <a:endParaRPr lang="en-US"/>
        </a:p>
      </dgm:t>
    </dgm:pt>
    <dgm:pt modelId="{81DF65C7-7DF1-4A63-8F9A-D8FF7DA64DEB}" type="sibTrans" cxnId="{F6779F50-61C5-4964-874A-8AB23641D40C}">
      <dgm:prSet/>
      <dgm:spPr/>
      <dgm:t>
        <a:bodyPr/>
        <a:lstStyle/>
        <a:p>
          <a:endParaRPr lang="en-US"/>
        </a:p>
      </dgm:t>
    </dgm:pt>
    <dgm:pt modelId="{D9DF0B12-5C7F-4B93-A79D-371D4ED9B753}">
      <dgm:prSet/>
      <dgm:spPr/>
      <dgm:t>
        <a:bodyPr/>
        <a:lstStyle/>
        <a:p>
          <a:r>
            <a:rPr lang="fr-FR" b="1"/>
            <a:t>L’IPC (Paris): </a:t>
          </a:r>
          <a:r>
            <a:rPr lang="fr-FR" i="1"/>
            <a:t>Licence de Philosophie ou Psychologie</a:t>
          </a:r>
          <a:endParaRPr lang="en-US"/>
        </a:p>
      </dgm:t>
    </dgm:pt>
    <dgm:pt modelId="{3A4BF164-F0EE-4048-966E-6846E1A5D824}" type="parTrans" cxnId="{B6D980D1-D003-4C72-9092-416279A6EAB9}">
      <dgm:prSet/>
      <dgm:spPr/>
      <dgm:t>
        <a:bodyPr/>
        <a:lstStyle/>
        <a:p>
          <a:endParaRPr lang="en-US"/>
        </a:p>
      </dgm:t>
    </dgm:pt>
    <dgm:pt modelId="{0AEA60C4-080A-4814-B20C-C47715DE2073}" type="sibTrans" cxnId="{B6D980D1-D003-4C72-9092-416279A6EAB9}">
      <dgm:prSet/>
      <dgm:spPr/>
      <dgm:t>
        <a:bodyPr/>
        <a:lstStyle/>
        <a:p>
          <a:endParaRPr lang="en-US"/>
        </a:p>
      </dgm:t>
    </dgm:pt>
    <dgm:pt modelId="{FFFEC258-2E8E-4AC4-8858-C1A9AE1243E9}">
      <dgm:prSet/>
      <dgm:spPr/>
      <dgm:t>
        <a:bodyPr/>
        <a:lstStyle/>
        <a:p>
          <a:r>
            <a:rPr lang="fr-FR" b="1"/>
            <a:t>ICES (La Roche sur Yon) : </a:t>
          </a:r>
          <a:r>
            <a:rPr lang="fr-FR"/>
            <a:t>Licences</a:t>
          </a:r>
          <a:endParaRPr lang="en-US"/>
        </a:p>
      </dgm:t>
    </dgm:pt>
    <dgm:pt modelId="{A712330F-7EDF-464C-A19C-6A211C2A3CED}" type="parTrans" cxnId="{CC8CC6B5-00AF-4A78-8AE2-9E28023F2220}">
      <dgm:prSet/>
      <dgm:spPr/>
      <dgm:t>
        <a:bodyPr/>
        <a:lstStyle/>
        <a:p>
          <a:endParaRPr lang="en-US"/>
        </a:p>
      </dgm:t>
    </dgm:pt>
    <dgm:pt modelId="{1D476B21-3935-4FA9-BC19-FA74286FD737}" type="sibTrans" cxnId="{CC8CC6B5-00AF-4A78-8AE2-9E28023F2220}">
      <dgm:prSet/>
      <dgm:spPr/>
      <dgm:t>
        <a:bodyPr/>
        <a:lstStyle/>
        <a:p>
          <a:endParaRPr lang="en-US"/>
        </a:p>
      </dgm:t>
    </dgm:pt>
    <dgm:pt modelId="{5FCC3026-E33C-4A87-B4C8-F65A767FB155}">
      <dgm:prSet/>
      <dgm:spPr/>
      <dgm:t>
        <a:bodyPr/>
        <a:lstStyle/>
        <a:p>
          <a:r>
            <a:rPr lang="fr-FR" b="1"/>
            <a:t>Angers : </a:t>
          </a:r>
          <a:r>
            <a:rPr lang="fr-FR"/>
            <a:t>Institut Albert le Grand (IRCOM)Licences lettres et sciences politiques</a:t>
          </a:r>
          <a:endParaRPr lang="en-US"/>
        </a:p>
      </dgm:t>
    </dgm:pt>
    <dgm:pt modelId="{762391AF-45AB-44C9-9BB7-AA3B01396BF8}" type="parTrans" cxnId="{DEB8C518-DEBD-41B8-9363-4DE7FCE3CDE9}">
      <dgm:prSet/>
      <dgm:spPr/>
      <dgm:t>
        <a:bodyPr/>
        <a:lstStyle/>
        <a:p>
          <a:endParaRPr lang="en-US"/>
        </a:p>
      </dgm:t>
    </dgm:pt>
    <dgm:pt modelId="{3E9B76A1-F3D1-4B6E-AC1A-F9489A4EA148}" type="sibTrans" cxnId="{DEB8C518-DEBD-41B8-9363-4DE7FCE3CDE9}">
      <dgm:prSet/>
      <dgm:spPr/>
      <dgm:t>
        <a:bodyPr/>
        <a:lstStyle/>
        <a:p>
          <a:endParaRPr lang="en-US"/>
        </a:p>
      </dgm:t>
    </dgm:pt>
    <dgm:pt modelId="{306327CF-5A05-4D5F-A102-0A611B886D47}" type="pres">
      <dgm:prSet presAssocID="{67A14ACB-BABE-4C41-95C7-42C31728398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29DA16-1CFB-42A5-A920-55440FE9EA77}" type="pres">
      <dgm:prSet presAssocID="{0ED746ED-BCCC-4EFB-9AA5-2F05EDBBAD7B}" presName="compNode" presStyleCnt="0"/>
      <dgm:spPr/>
    </dgm:pt>
    <dgm:pt modelId="{C0605F8B-2E02-43CB-B03E-63EAE4124155}" type="pres">
      <dgm:prSet presAssocID="{0ED746ED-BCCC-4EFB-9AA5-2F05EDBBAD7B}" presName="bgRect" presStyleLbl="bgShp" presStyleIdx="0" presStyleCnt="5"/>
      <dgm:spPr/>
    </dgm:pt>
    <dgm:pt modelId="{B87838D9-F283-4B48-9349-C6783C521D5B}" type="pres">
      <dgm:prSet presAssocID="{0ED746ED-BCCC-4EFB-9AA5-2F05EDBBAD7B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DA1442B3-223C-4E4E-83E5-591F7FA9B45B}" type="pres">
      <dgm:prSet presAssocID="{0ED746ED-BCCC-4EFB-9AA5-2F05EDBBAD7B}" presName="spaceRect" presStyleCnt="0"/>
      <dgm:spPr/>
    </dgm:pt>
    <dgm:pt modelId="{090A7C5C-12F6-41FE-8B21-0D06592F7EC2}" type="pres">
      <dgm:prSet presAssocID="{0ED746ED-BCCC-4EFB-9AA5-2F05EDBBAD7B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858C88C-BA9C-4200-83ED-706087249E3A}" type="pres">
      <dgm:prSet presAssocID="{0ED746ED-BCCC-4EFB-9AA5-2F05EDBBAD7B}" presName="desTx" presStyleLbl="revTx" presStyleIdx="1" presStyleCnt="7">
        <dgm:presLayoutVars/>
      </dgm:prSet>
      <dgm:spPr/>
      <dgm:t>
        <a:bodyPr/>
        <a:lstStyle/>
        <a:p>
          <a:endParaRPr lang="fr-FR"/>
        </a:p>
      </dgm:t>
    </dgm:pt>
    <dgm:pt modelId="{42F85DCE-C10B-45C0-A57C-67D03226BB12}" type="pres">
      <dgm:prSet presAssocID="{B5033B1C-6CD2-4DDB-AB02-D1277AD46C57}" presName="sibTrans" presStyleCnt="0"/>
      <dgm:spPr/>
    </dgm:pt>
    <dgm:pt modelId="{F0442982-C9CF-40FC-BAD0-12F87A4937B0}" type="pres">
      <dgm:prSet presAssocID="{9316E9E9-5E2E-41C6-B8ED-AF2F40DC0DC4}" presName="compNode" presStyleCnt="0"/>
      <dgm:spPr/>
    </dgm:pt>
    <dgm:pt modelId="{04C13016-FA59-491C-93F2-C8169691CDD5}" type="pres">
      <dgm:prSet presAssocID="{9316E9E9-5E2E-41C6-B8ED-AF2F40DC0DC4}" presName="bgRect" presStyleLbl="bgShp" presStyleIdx="1" presStyleCnt="5"/>
      <dgm:spPr/>
    </dgm:pt>
    <dgm:pt modelId="{BCCC0339-7910-4CA3-AE97-727D5AF456D5}" type="pres">
      <dgm:prSet presAssocID="{9316E9E9-5E2E-41C6-B8ED-AF2F40DC0DC4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00C5D2B-9610-4B12-8CC9-F7BEFBF8B829}" type="pres">
      <dgm:prSet presAssocID="{9316E9E9-5E2E-41C6-B8ED-AF2F40DC0DC4}" presName="spaceRect" presStyleCnt="0"/>
      <dgm:spPr/>
    </dgm:pt>
    <dgm:pt modelId="{F6C9D079-E22E-4823-B202-B7A4DBB13C14}" type="pres">
      <dgm:prSet presAssocID="{9316E9E9-5E2E-41C6-B8ED-AF2F40DC0DC4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D27A97E-A088-40D8-91C0-0538AA8B3194}" type="pres">
      <dgm:prSet presAssocID="{9316E9E9-5E2E-41C6-B8ED-AF2F40DC0DC4}" presName="desTx" presStyleLbl="revTx" presStyleIdx="3" presStyleCnt="7">
        <dgm:presLayoutVars/>
      </dgm:prSet>
      <dgm:spPr/>
      <dgm:t>
        <a:bodyPr/>
        <a:lstStyle/>
        <a:p>
          <a:endParaRPr lang="fr-FR"/>
        </a:p>
      </dgm:t>
    </dgm:pt>
    <dgm:pt modelId="{36576A9B-2390-45C6-BDC6-73FD2DF03F7D}" type="pres">
      <dgm:prSet presAssocID="{EB9CAD1E-9064-4A2A-8D0B-98E62B0B0700}" presName="sibTrans" presStyleCnt="0"/>
      <dgm:spPr/>
    </dgm:pt>
    <dgm:pt modelId="{97064AB0-5701-4F76-9F12-2EC8F346D1B5}" type="pres">
      <dgm:prSet presAssocID="{D9DF0B12-5C7F-4B93-A79D-371D4ED9B753}" presName="compNode" presStyleCnt="0"/>
      <dgm:spPr/>
    </dgm:pt>
    <dgm:pt modelId="{ABB6F2B5-9B4B-4E3E-B588-36BF1AAC465C}" type="pres">
      <dgm:prSet presAssocID="{D9DF0B12-5C7F-4B93-A79D-371D4ED9B753}" presName="bgRect" presStyleLbl="bgShp" presStyleIdx="2" presStyleCnt="5"/>
      <dgm:spPr/>
    </dgm:pt>
    <dgm:pt modelId="{67CB0EB6-3938-4F1D-8C16-0EA15C1294D1}" type="pres">
      <dgm:prSet presAssocID="{D9DF0B12-5C7F-4B93-A79D-371D4ED9B753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363844D-4C7F-4FE8-9B43-7B3BFD06DB18}" type="pres">
      <dgm:prSet presAssocID="{D9DF0B12-5C7F-4B93-A79D-371D4ED9B753}" presName="spaceRect" presStyleCnt="0"/>
      <dgm:spPr/>
    </dgm:pt>
    <dgm:pt modelId="{FAF519CD-4ECE-4F83-840A-FB5ABBCC546D}" type="pres">
      <dgm:prSet presAssocID="{D9DF0B12-5C7F-4B93-A79D-371D4ED9B753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5A68B92-60F6-4943-AC3D-EF1EC5413447}" type="pres">
      <dgm:prSet presAssocID="{0AEA60C4-080A-4814-B20C-C47715DE2073}" presName="sibTrans" presStyleCnt="0"/>
      <dgm:spPr/>
    </dgm:pt>
    <dgm:pt modelId="{2A6448A3-DEE5-4F9D-9A13-2B7B34DC5671}" type="pres">
      <dgm:prSet presAssocID="{FFFEC258-2E8E-4AC4-8858-C1A9AE1243E9}" presName="compNode" presStyleCnt="0"/>
      <dgm:spPr/>
    </dgm:pt>
    <dgm:pt modelId="{7F455598-5FED-4E57-9276-88597A9A8AA1}" type="pres">
      <dgm:prSet presAssocID="{FFFEC258-2E8E-4AC4-8858-C1A9AE1243E9}" presName="bgRect" presStyleLbl="bgShp" presStyleIdx="3" presStyleCnt="5"/>
      <dgm:spPr/>
    </dgm:pt>
    <dgm:pt modelId="{20CD07B9-00B5-4F6A-8323-75A86FEFC52D}" type="pres">
      <dgm:prSet presAssocID="{FFFEC258-2E8E-4AC4-8858-C1A9AE1243E9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Reins"/>
        </a:ext>
      </dgm:extLst>
    </dgm:pt>
    <dgm:pt modelId="{22E5783B-3F7A-4AF8-99B0-0E329C2D6F7F}" type="pres">
      <dgm:prSet presAssocID="{FFFEC258-2E8E-4AC4-8858-C1A9AE1243E9}" presName="spaceRect" presStyleCnt="0"/>
      <dgm:spPr/>
    </dgm:pt>
    <dgm:pt modelId="{0C4191ED-2711-4619-B7DF-46D119264D68}" type="pres">
      <dgm:prSet presAssocID="{FFFEC258-2E8E-4AC4-8858-C1A9AE1243E9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AB642414-B57D-4E3C-BC44-C2FF6EA53B1C}" type="pres">
      <dgm:prSet presAssocID="{1D476B21-3935-4FA9-BC19-FA74286FD737}" presName="sibTrans" presStyleCnt="0"/>
      <dgm:spPr/>
    </dgm:pt>
    <dgm:pt modelId="{C3726015-2497-44D8-90F5-29CADA9322B9}" type="pres">
      <dgm:prSet presAssocID="{5FCC3026-E33C-4A87-B4C8-F65A767FB155}" presName="compNode" presStyleCnt="0"/>
      <dgm:spPr/>
    </dgm:pt>
    <dgm:pt modelId="{DB86AC2E-A131-4DBA-9EE1-66DD893D9071}" type="pres">
      <dgm:prSet presAssocID="{5FCC3026-E33C-4A87-B4C8-F65A767FB155}" presName="bgRect" presStyleLbl="bgShp" presStyleIdx="4" presStyleCnt="5"/>
      <dgm:spPr/>
    </dgm:pt>
    <dgm:pt modelId="{569E7815-7FBE-4FBB-8C42-5056217BE9BF}" type="pres">
      <dgm:prSet presAssocID="{5FCC3026-E33C-4A87-B4C8-F65A767FB155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anque"/>
        </a:ext>
      </dgm:extLst>
    </dgm:pt>
    <dgm:pt modelId="{F94C36EA-FDCA-404D-B253-E456192AE49A}" type="pres">
      <dgm:prSet presAssocID="{5FCC3026-E33C-4A87-B4C8-F65A767FB155}" presName="spaceRect" presStyleCnt="0"/>
      <dgm:spPr/>
    </dgm:pt>
    <dgm:pt modelId="{61D0DC49-DE45-43A7-ABC4-583FAD6791C8}" type="pres">
      <dgm:prSet presAssocID="{5FCC3026-E33C-4A87-B4C8-F65A767FB155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60B83573-2F40-484F-AB7B-9642C74BDC4F}" type="presOf" srcId="{489011C4-2CF3-4C24-BF63-FA50240DFBD0}" destId="{3858C88C-BA9C-4200-83ED-706087249E3A}" srcOrd="0" destOrd="2" presId="urn:microsoft.com/office/officeart/2018/2/layout/IconVerticalSolidList"/>
    <dgm:cxn modelId="{AFB5FCB8-D718-404B-8797-8E76A1B02F73}" type="presOf" srcId="{FFFEC258-2E8E-4AC4-8858-C1A9AE1243E9}" destId="{0C4191ED-2711-4619-B7DF-46D119264D68}" srcOrd="0" destOrd="0" presId="urn:microsoft.com/office/officeart/2018/2/layout/IconVerticalSolidList"/>
    <dgm:cxn modelId="{A6EC63AE-8FA2-44B4-9CD3-420753F357B5}" type="presOf" srcId="{5FCC3026-E33C-4A87-B4C8-F65A767FB155}" destId="{61D0DC49-DE45-43A7-ABC4-583FAD6791C8}" srcOrd="0" destOrd="0" presId="urn:microsoft.com/office/officeart/2018/2/layout/IconVerticalSolidList"/>
    <dgm:cxn modelId="{C72E8826-3D02-4B31-886A-E032E2744456}" srcId="{0ED746ED-BCCC-4EFB-9AA5-2F05EDBBAD7B}" destId="{4A4A09DB-C2EB-429C-B75F-7674636DE568}" srcOrd="1" destOrd="0" parTransId="{DE2E9C0A-94F6-47F4-BF63-B32323DE14A8}" sibTransId="{087ACD65-C3EB-4E14-9F15-9BB36A52CFDF}"/>
    <dgm:cxn modelId="{DEB8C518-DEBD-41B8-9363-4DE7FCE3CDE9}" srcId="{67A14ACB-BABE-4C41-95C7-42C31728398E}" destId="{5FCC3026-E33C-4A87-B4C8-F65A767FB155}" srcOrd="4" destOrd="0" parTransId="{762391AF-45AB-44C9-9BB7-AA3B01396BF8}" sibTransId="{3E9B76A1-F3D1-4B6E-AC1A-F9489A4EA148}"/>
    <dgm:cxn modelId="{8FD29786-35E7-4504-A580-31F3FF3FAD66}" type="presOf" srcId="{03317CBD-E765-4030-AD22-4876B52F417A}" destId="{DD27A97E-A088-40D8-91C0-0538AA8B3194}" srcOrd="0" destOrd="0" presId="urn:microsoft.com/office/officeart/2018/2/layout/IconVerticalSolidList"/>
    <dgm:cxn modelId="{9711CFCD-79EC-4F9D-A7DD-91C775A6E0EB}" srcId="{9316E9E9-5E2E-41C6-B8ED-AF2F40DC0DC4}" destId="{E5190843-4CC6-4D14-9AD4-8F5A25B73FDE}" srcOrd="1" destOrd="0" parTransId="{41E995BB-9703-4A68-A5A5-2A77F55D8615}" sibTransId="{8F7FD7DC-4436-422E-AD9F-BF32340A859A}"/>
    <dgm:cxn modelId="{BF11DC33-259B-4202-9F2F-B979B53B251D}" type="presOf" srcId="{0ED746ED-BCCC-4EFB-9AA5-2F05EDBBAD7B}" destId="{090A7C5C-12F6-41FE-8B21-0D06592F7EC2}" srcOrd="0" destOrd="0" presId="urn:microsoft.com/office/officeart/2018/2/layout/IconVerticalSolidList"/>
    <dgm:cxn modelId="{F6779F50-61C5-4964-874A-8AB23641D40C}" srcId="{9316E9E9-5E2E-41C6-B8ED-AF2F40DC0DC4}" destId="{48EBA92B-0015-48D5-BEF3-2AB3541BDA5A}" srcOrd="3" destOrd="0" parTransId="{23AE0A96-48AB-4B5A-8970-7DC4339932CB}" sibTransId="{81DF65C7-7DF1-4A63-8F9A-D8FF7DA64DEB}"/>
    <dgm:cxn modelId="{C54F4364-1290-486F-A093-A970D571F958}" type="presOf" srcId="{48EBA92B-0015-48D5-BEF3-2AB3541BDA5A}" destId="{DD27A97E-A088-40D8-91C0-0538AA8B3194}" srcOrd="0" destOrd="3" presId="urn:microsoft.com/office/officeart/2018/2/layout/IconVerticalSolidList"/>
    <dgm:cxn modelId="{6D3076F5-F193-4D19-8F57-457E9EFCEF3A}" srcId="{9316E9E9-5E2E-41C6-B8ED-AF2F40DC0DC4}" destId="{8D26B509-7735-46B8-827C-496F09BDB9B7}" srcOrd="2" destOrd="0" parTransId="{DF93B813-8AB6-4B78-8E66-602403FF79BF}" sibTransId="{C16EE252-C1C6-40AA-BD86-28C703C8CAB2}"/>
    <dgm:cxn modelId="{DDCAD431-215F-4CB2-ABC5-B1499C2F610D}" srcId="{67A14ACB-BABE-4C41-95C7-42C31728398E}" destId="{9316E9E9-5E2E-41C6-B8ED-AF2F40DC0DC4}" srcOrd="1" destOrd="0" parTransId="{A28DB652-425F-4374-80A7-2853F7D44254}" sibTransId="{EB9CAD1E-9064-4A2A-8D0B-98E62B0B0700}"/>
    <dgm:cxn modelId="{CC8CC6B5-00AF-4A78-8AE2-9E28023F2220}" srcId="{67A14ACB-BABE-4C41-95C7-42C31728398E}" destId="{FFFEC258-2E8E-4AC4-8858-C1A9AE1243E9}" srcOrd="3" destOrd="0" parTransId="{A712330F-7EDF-464C-A19C-6A211C2A3CED}" sibTransId="{1D476B21-3935-4FA9-BC19-FA74286FD737}"/>
    <dgm:cxn modelId="{2896019B-7340-4BBA-AFDB-AD59425C5F85}" type="presOf" srcId="{F5A74552-B200-45FD-AAA3-D66BE0CCBADE}" destId="{3858C88C-BA9C-4200-83ED-706087249E3A}" srcOrd="0" destOrd="0" presId="urn:microsoft.com/office/officeart/2018/2/layout/IconVerticalSolidList"/>
    <dgm:cxn modelId="{46126348-37EF-42EF-A80A-357E520F4791}" type="presOf" srcId="{E5190843-4CC6-4D14-9AD4-8F5A25B73FDE}" destId="{DD27A97E-A088-40D8-91C0-0538AA8B3194}" srcOrd="0" destOrd="1" presId="urn:microsoft.com/office/officeart/2018/2/layout/IconVerticalSolidList"/>
    <dgm:cxn modelId="{12430DC6-45FE-44C3-9CDF-0F0475CB533F}" srcId="{9316E9E9-5E2E-41C6-B8ED-AF2F40DC0DC4}" destId="{03317CBD-E765-4030-AD22-4876B52F417A}" srcOrd="0" destOrd="0" parTransId="{CF56CA75-EFF9-4175-875F-D5119733C7A4}" sibTransId="{8CF954B5-DE89-4734-AC91-9F8B43A85566}"/>
    <dgm:cxn modelId="{72E4D765-F17D-425F-8E7D-4B31DA3B6658}" type="presOf" srcId="{9316E9E9-5E2E-41C6-B8ED-AF2F40DC0DC4}" destId="{F6C9D079-E22E-4823-B202-B7A4DBB13C14}" srcOrd="0" destOrd="0" presId="urn:microsoft.com/office/officeart/2018/2/layout/IconVerticalSolidList"/>
    <dgm:cxn modelId="{98CC637E-4159-4B24-9441-80AFE0103CB3}" type="presOf" srcId="{67A14ACB-BABE-4C41-95C7-42C31728398E}" destId="{306327CF-5A05-4D5F-A102-0A611B886D47}" srcOrd="0" destOrd="0" presId="urn:microsoft.com/office/officeart/2018/2/layout/IconVerticalSolidList"/>
    <dgm:cxn modelId="{29911C33-7990-4F9D-974B-47B33D7DDD12}" type="presOf" srcId="{8D26B509-7735-46B8-827C-496F09BDB9B7}" destId="{DD27A97E-A088-40D8-91C0-0538AA8B3194}" srcOrd="0" destOrd="2" presId="urn:microsoft.com/office/officeart/2018/2/layout/IconVerticalSolidList"/>
    <dgm:cxn modelId="{5DC88CCE-4DDF-4C98-A552-2711095C0F14}" srcId="{0ED746ED-BCCC-4EFB-9AA5-2F05EDBBAD7B}" destId="{F5A74552-B200-45FD-AAA3-D66BE0CCBADE}" srcOrd="0" destOrd="0" parTransId="{E9EB1DE3-0E3E-40A0-9747-3CA57F0F7278}" sibTransId="{997EC559-10AF-4295-B730-DAA2B18A43D4}"/>
    <dgm:cxn modelId="{98B07F97-16F7-4AA5-ABF6-9BA59906DA54}" srcId="{67A14ACB-BABE-4C41-95C7-42C31728398E}" destId="{0ED746ED-BCCC-4EFB-9AA5-2F05EDBBAD7B}" srcOrd="0" destOrd="0" parTransId="{AD975AE8-B1D3-4098-A1C4-6CC61E43BFE6}" sibTransId="{B5033B1C-6CD2-4DDB-AB02-D1277AD46C57}"/>
    <dgm:cxn modelId="{60B8B9C5-4F40-4E92-93D6-6504D8DC3983}" type="presOf" srcId="{D9DF0B12-5C7F-4B93-A79D-371D4ED9B753}" destId="{FAF519CD-4ECE-4F83-840A-FB5ABBCC546D}" srcOrd="0" destOrd="0" presId="urn:microsoft.com/office/officeart/2018/2/layout/IconVerticalSolidList"/>
    <dgm:cxn modelId="{B6D980D1-D003-4C72-9092-416279A6EAB9}" srcId="{67A14ACB-BABE-4C41-95C7-42C31728398E}" destId="{D9DF0B12-5C7F-4B93-A79D-371D4ED9B753}" srcOrd="2" destOrd="0" parTransId="{3A4BF164-F0EE-4048-966E-6846E1A5D824}" sibTransId="{0AEA60C4-080A-4814-B20C-C47715DE2073}"/>
    <dgm:cxn modelId="{E601D53F-B6A6-458C-8568-96E411BA87B5}" srcId="{0ED746ED-BCCC-4EFB-9AA5-2F05EDBBAD7B}" destId="{489011C4-2CF3-4C24-BF63-FA50240DFBD0}" srcOrd="2" destOrd="0" parTransId="{3B3599B1-40F1-4F6C-A4B8-219AC793915D}" sibTransId="{F7C2E2E6-5A88-4CEB-B0BB-78125F1D1E36}"/>
    <dgm:cxn modelId="{0664D996-1ED8-4D0F-8124-13D3AF978CF9}" type="presOf" srcId="{4A4A09DB-C2EB-429C-B75F-7674636DE568}" destId="{3858C88C-BA9C-4200-83ED-706087249E3A}" srcOrd="0" destOrd="1" presId="urn:microsoft.com/office/officeart/2018/2/layout/IconVerticalSolidList"/>
    <dgm:cxn modelId="{63C615F8-A152-49D8-8165-15EE350B8F68}" type="presParOf" srcId="{306327CF-5A05-4D5F-A102-0A611B886D47}" destId="{A429DA16-1CFB-42A5-A920-55440FE9EA77}" srcOrd="0" destOrd="0" presId="urn:microsoft.com/office/officeart/2018/2/layout/IconVerticalSolidList"/>
    <dgm:cxn modelId="{1BD67C3D-67EC-47BA-9BA5-B379DE4FAAC0}" type="presParOf" srcId="{A429DA16-1CFB-42A5-A920-55440FE9EA77}" destId="{C0605F8B-2E02-43CB-B03E-63EAE4124155}" srcOrd="0" destOrd="0" presId="urn:microsoft.com/office/officeart/2018/2/layout/IconVerticalSolidList"/>
    <dgm:cxn modelId="{BF8B9E05-24F9-49FC-BEDC-1D38BB42F511}" type="presParOf" srcId="{A429DA16-1CFB-42A5-A920-55440FE9EA77}" destId="{B87838D9-F283-4B48-9349-C6783C521D5B}" srcOrd="1" destOrd="0" presId="urn:microsoft.com/office/officeart/2018/2/layout/IconVerticalSolidList"/>
    <dgm:cxn modelId="{E9800C40-166F-4350-991F-EEC650831936}" type="presParOf" srcId="{A429DA16-1CFB-42A5-A920-55440FE9EA77}" destId="{DA1442B3-223C-4E4E-83E5-591F7FA9B45B}" srcOrd="2" destOrd="0" presId="urn:microsoft.com/office/officeart/2018/2/layout/IconVerticalSolidList"/>
    <dgm:cxn modelId="{1AD0BC09-5A49-404E-91DA-A4B3DBE0C4CB}" type="presParOf" srcId="{A429DA16-1CFB-42A5-A920-55440FE9EA77}" destId="{090A7C5C-12F6-41FE-8B21-0D06592F7EC2}" srcOrd="3" destOrd="0" presId="urn:microsoft.com/office/officeart/2018/2/layout/IconVerticalSolidList"/>
    <dgm:cxn modelId="{8D308915-F76E-41FE-B7D2-E08436FB4580}" type="presParOf" srcId="{A429DA16-1CFB-42A5-A920-55440FE9EA77}" destId="{3858C88C-BA9C-4200-83ED-706087249E3A}" srcOrd="4" destOrd="0" presId="urn:microsoft.com/office/officeart/2018/2/layout/IconVerticalSolidList"/>
    <dgm:cxn modelId="{62304224-B2D1-475B-A0D5-3334648D9F90}" type="presParOf" srcId="{306327CF-5A05-4D5F-A102-0A611B886D47}" destId="{42F85DCE-C10B-45C0-A57C-67D03226BB12}" srcOrd="1" destOrd="0" presId="urn:microsoft.com/office/officeart/2018/2/layout/IconVerticalSolidList"/>
    <dgm:cxn modelId="{824DBB77-F2A0-45B5-A55F-0F35C43D5327}" type="presParOf" srcId="{306327CF-5A05-4D5F-A102-0A611B886D47}" destId="{F0442982-C9CF-40FC-BAD0-12F87A4937B0}" srcOrd="2" destOrd="0" presId="urn:microsoft.com/office/officeart/2018/2/layout/IconVerticalSolidList"/>
    <dgm:cxn modelId="{753D30F4-075B-4884-B449-3F385F75AB34}" type="presParOf" srcId="{F0442982-C9CF-40FC-BAD0-12F87A4937B0}" destId="{04C13016-FA59-491C-93F2-C8169691CDD5}" srcOrd="0" destOrd="0" presId="urn:microsoft.com/office/officeart/2018/2/layout/IconVerticalSolidList"/>
    <dgm:cxn modelId="{E5FDEF33-5F56-4DDD-9165-C70A8F3E1B13}" type="presParOf" srcId="{F0442982-C9CF-40FC-BAD0-12F87A4937B0}" destId="{BCCC0339-7910-4CA3-AE97-727D5AF456D5}" srcOrd="1" destOrd="0" presId="urn:microsoft.com/office/officeart/2018/2/layout/IconVerticalSolidList"/>
    <dgm:cxn modelId="{2CF60C9B-B2FA-417E-9FB4-CC0503831CD5}" type="presParOf" srcId="{F0442982-C9CF-40FC-BAD0-12F87A4937B0}" destId="{D00C5D2B-9610-4B12-8CC9-F7BEFBF8B829}" srcOrd="2" destOrd="0" presId="urn:microsoft.com/office/officeart/2018/2/layout/IconVerticalSolidList"/>
    <dgm:cxn modelId="{57EB2C9F-039A-40D3-A251-CB57E4F4CA2F}" type="presParOf" srcId="{F0442982-C9CF-40FC-BAD0-12F87A4937B0}" destId="{F6C9D079-E22E-4823-B202-B7A4DBB13C14}" srcOrd="3" destOrd="0" presId="urn:microsoft.com/office/officeart/2018/2/layout/IconVerticalSolidList"/>
    <dgm:cxn modelId="{B5E5BF58-4895-4603-BA36-2FF178010BFF}" type="presParOf" srcId="{F0442982-C9CF-40FC-BAD0-12F87A4937B0}" destId="{DD27A97E-A088-40D8-91C0-0538AA8B3194}" srcOrd="4" destOrd="0" presId="urn:microsoft.com/office/officeart/2018/2/layout/IconVerticalSolidList"/>
    <dgm:cxn modelId="{9CEA4F91-B22B-4781-9E62-7EA0BD548BC1}" type="presParOf" srcId="{306327CF-5A05-4D5F-A102-0A611B886D47}" destId="{36576A9B-2390-45C6-BDC6-73FD2DF03F7D}" srcOrd="3" destOrd="0" presId="urn:microsoft.com/office/officeart/2018/2/layout/IconVerticalSolidList"/>
    <dgm:cxn modelId="{DAB30ACE-8444-4C9F-B5C4-FC6CF23C36A4}" type="presParOf" srcId="{306327CF-5A05-4D5F-A102-0A611B886D47}" destId="{97064AB0-5701-4F76-9F12-2EC8F346D1B5}" srcOrd="4" destOrd="0" presId="urn:microsoft.com/office/officeart/2018/2/layout/IconVerticalSolidList"/>
    <dgm:cxn modelId="{B24AA1CC-7DB4-492C-985A-F332F019BBD7}" type="presParOf" srcId="{97064AB0-5701-4F76-9F12-2EC8F346D1B5}" destId="{ABB6F2B5-9B4B-4E3E-B588-36BF1AAC465C}" srcOrd="0" destOrd="0" presId="urn:microsoft.com/office/officeart/2018/2/layout/IconVerticalSolidList"/>
    <dgm:cxn modelId="{0361B148-1466-44AB-A7EA-07089CFB0B49}" type="presParOf" srcId="{97064AB0-5701-4F76-9F12-2EC8F346D1B5}" destId="{67CB0EB6-3938-4F1D-8C16-0EA15C1294D1}" srcOrd="1" destOrd="0" presId="urn:microsoft.com/office/officeart/2018/2/layout/IconVerticalSolidList"/>
    <dgm:cxn modelId="{08FDBEED-A862-4C81-89D9-A6E2A722ED08}" type="presParOf" srcId="{97064AB0-5701-4F76-9F12-2EC8F346D1B5}" destId="{0363844D-4C7F-4FE8-9B43-7B3BFD06DB18}" srcOrd="2" destOrd="0" presId="urn:microsoft.com/office/officeart/2018/2/layout/IconVerticalSolidList"/>
    <dgm:cxn modelId="{890811A5-C1B3-42C8-B749-91D94FB53D4A}" type="presParOf" srcId="{97064AB0-5701-4F76-9F12-2EC8F346D1B5}" destId="{FAF519CD-4ECE-4F83-840A-FB5ABBCC546D}" srcOrd="3" destOrd="0" presId="urn:microsoft.com/office/officeart/2018/2/layout/IconVerticalSolidList"/>
    <dgm:cxn modelId="{04AF0916-0EBE-4388-B205-A26E5F9A381C}" type="presParOf" srcId="{306327CF-5A05-4D5F-A102-0A611B886D47}" destId="{D5A68B92-60F6-4943-AC3D-EF1EC5413447}" srcOrd="5" destOrd="0" presId="urn:microsoft.com/office/officeart/2018/2/layout/IconVerticalSolidList"/>
    <dgm:cxn modelId="{D572139E-B072-48FC-8B3D-8E8DE12EDDED}" type="presParOf" srcId="{306327CF-5A05-4D5F-A102-0A611B886D47}" destId="{2A6448A3-DEE5-4F9D-9A13-2B7B34DC5671}" srcOrd="6" destOrd="0" presId="urn:microsoft.com/office/officeart/2018/2/layout/IconVerticalSolidList"/>
    <dgm:cxn modelId="{B409DDB0-2715-4CF8-BF9C-610434F69EDD}" type="presParOf" srcId="{2A6448A3-DEE5-4F9D-9A13-2B7B34DC5671}" destId="{7F455598-5FED-4E57-9276-88597A9A8AA1}" srcOrd="0" destOrd="0" presId="urn:microsoft.com/office/officeart/2018/2/layout/IconVerticalSolidList"/>
    <dgm:cxn modelId="{41FB335B-4B0D-48CF-BE19-C86BA6AB258F}" type="presParOf" srcId="{2A6448A3-DEE5-4F9D-9A13-2B7B34DC5671}" destId="{20CD07B9-00B5-4F6A-8323-75A86FEFC52D}" srcOrd="1" destOrd="0" presId="urn:microsoft.com/office/officeart/2018/2/layout/IconVerticalSolidList"/>
    <dgm:cxn modelId="{3F514B32-518B-4BBA-B069-EA4E97E69722}" type="presParOf" srcId="{2A6448A3-DEE5-4F9D-9A13-2B7B34DC5671}" destId="{22E5783B-3F7A-4AF8-99B0-0E329C2D6F7F}" srcOrd="2" destOrd="0" presId="urn:microsoft.com/office/officeart/2018/2/layout/IconVerticalSolidList"/>
    <dgm:cxn modelId="{1C3ABC53-D859-4998-A30E-20917930B7DD}" type="presParOf" srcId="{2A6448A3-DEE5-4F9D-9A13-2B7B34DC5671}" destId="{0C4191ED-2711-4619-B7DF-46D119264D68}" srcOrd="3" destOrd="0" presId="urn:microsoft.com/office/officeart/2018/2/layout/IconVerticalSolidList"/>
    <dgm:cxn modelId="{CE2A516D-89E2-4B0F-9C46-2E320B3637B5}" type="presParOf" srcId="{306327CF-5A05-4D5F-A102-0A611B886D47}" destId="{AB642414-B57D-4E3C-BC44-C2FF6EA53B1C}" srcOrd="7" destOrd="0" presId="urn:microsoft.com/office/officeart/2018/2/layout/IconVerticalSolidList"/>
    <dgm:cxn modelId="{6911868F-E81C-42EF-8096-1352159C6B09}" type="presParOf" srcId="{306327CF-5A05-4D5F-A102-0A611B886D47}" destId="{C3726015-2497-44D8-90F5-29CADA9322B9}" srcOrd="8" destOrd="0" presId="urn:microsoft.com/office/officeart/2018/2/layout/IconVerticalSolidList"/>
    <dgm:cxn modelId="{D9D6D037-6BCB-4518-9CFB-54111FCDDCD5}" type="presParOf" srcId="{C3726015-2497-44D8-90F5-29CADA9322B9}" destId="{DB86AC2E-A131-4DBA-9EE1-66DD893D9071}" srcOrd="0" destOrd="0" presId="urn:microsoft.com/office/officeart/2018/2/layout/IconVerticalSolidList"/>
    <dgm:cxn modelId="{2C59FA3F-3991-4C77-9086-9001ED7402B3}" type="presParOf" srcId="{C3726015-2497-44D8-90F5-29CADA9322B9}" destId="{569E7815-7FBE-4FBB-8C42-5056217BE9BF}" srcOrd="1" destOrd="0" presId="urn:microsoft.com/office/officeart/2018/2/layout/IconVerticalSolidList"/>
    <dgm:cxn modelId="{AE1755BC-63D5-4713-B5D0-8C52665ABBF1}" type="presParOf" srcId="{C3726015-2497-44D8-90F5-29CADA9322B9}" destId="{F94C36EA-FDCA-404D-B253-E456192AE49A}" srcOrd="2" destOrd="0" presId="urn:microsoft.com/office/officeart/2018/2/layout/IconVerticalSolidList"/>
    <dgm:cxn modelId="{A5CE9726-547B-4828-9D93-2E5EDEFBE6CE}" type="presParOf" srcId="{C3726015-2497-44D8-90F5-29CADA9322B9}" destId="{61D0DC49-DE45-43A7-ABC4-583FAD6791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EF401-3371-4334-8759-3F9DA905A49A}">
      <dsp:nvSpPr>
        <dsp:cNvPr id="0" name=""/>
        <dsp:cNvSpPr/>
      </dsp:nvSpPr>
      <dsp:spPr>
        <a:xfrm>
          <a:off x="0" y="517589"/>
          <a:ext cx="5163729" cy="1119690"/>
        </a:xfrm>
        <a:prstGeom prst="roundRect">
          <a:avLst/>
        </a:prstGeom>
        <a:solidFill>
          <a:srgbClr val="F07F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/>
            <a:t>Les formations supérieures dans le cadre des </a:t>
          </a:r>
          <a:r>
            <a:rPr lang="fr-FR" sz="2900" kern="1200" dirty="0" smtClean="0"/>
            <a:t>lycées</a:t>
          </a:r>
          <a:endParaRPr lang="en-US" sz="2900" kern="1200" dirty="0"/>
        </a:p>
      </dsp:txBody>
      <dsp:txXfrm>
        <a:off x="54659" y="572248"/>
        <a:ext cx="5054411" cy="1010372"/>
      </dsp:txXfrm>
    </dsp:sp>
    <dsp:sp modelId="{EBACD0D2-2817-4DD2-A08E-AD9752FCBB81}">
      <dsp:nvSpPr>
        <dsp:cNvPr id="0" name=""/>
        <dsp:cNvSpPr/>
      </dsp:nvSpPr>
      <dsp:spPr>
        <a:xfrm>
          <a:off x="0" y="1637280"/>
          <a:ext cx="516372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300" kern="1200"/>
            <a:t>(CPGE, DCG, BTS, DN MADE)</a:t>
          </a:r>
          <a:endParaRPr lang="en-US" sz="2300" kern="1200"/>
        </a:p>
      </dsp:txBody>
      <dsp:txXfrm>
        <a:off x="0" y="1637280"/>
        <a:ext cx="5163729" cy="480240"/>
      </dsp:txXfrm>
    </dsp:sp>
    <dsp:sp modelId="{83A6050B-13A7-494B-BD8A-3AF33147A314}">
      <dsp:nvSpPr>
        <dsp:cNvPr id="0" name=""/>
        <dsp:cNvSpPr/>
      </dsp:nvSpPr>
      <dsp:spPr>
        <a:xfrm>
          <a:off x="0" y="2117520"/>
          <a:ext cx="5163729" cy="1119690"/>
        </a:xfrm>
        <a:prstGeom prst="roundRect">
          <a:avLst/>
        </a:prstGeom>
        <a:solidFill>
          <a:srgbClr val="90AF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/>
            <a:t>Les grandes écoles</a:t>
          </a:r>
          <a:endParaRPr lang="en-US" sz="2900" kern="1200" dirty="0"/>
        </a:p>
      </dsp:txBody>
      <dsp:txXfrm>
        <a:off x="54659" y="2172179"/>
        <a:ext cx="5054411" cy="1010372"/>
      </dsp:txXfrm>
    </dsp:sp>
    <dsp:sp modelId="{2880D2B0-EC03-4783-9587-45F15BF87706}">
      <dsp:nvSpPr>
        <dsp:cNvPr id="0" name=""/>
        <dsp:cNvSpPr/>
      </dsp:nvSpPr>
      <dsp:spPr>
        <a:xfrm>
          <a:off x="0" y="3320730"/>
          <a:ext cx="5163729" cy="1119690"/>
        </a:xfrm>
        <a:prstGeom prst="roundRect">
          <a:avLst/>
        </a:prstGeom>
        <a:solidFill>
          <a:srgbClr val="00A5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/>
            <a:t>Les écoles spécialisées</a:t>
          </a:r>
          <a:endParaRPr lang="en-US" sz="2900" kern="1200"/>
        </a:p>
      </dsp:txBody>
      <dsp:txXfrm>
        <a:off x="54659" y="3375389"/>
        <a:ext cx="5054411" cy="1010372"/>
      </dsp:txXfrm>
    </dsp:sp>
    <dsp:sp modelId="{BE3CCE1D-A7BA-49C1-BE0F-B4094FDFA6FF}">
      <dsp:nvSpPr>
        <dsp:cNvPr id="0" name=""/>
        <dsp:cNvSpPr/>
      </dsp:nvSpPr>
      <dsp:spPr>
        <a:xfrm>
          <a:off x="0" y="4523940"/>
          <a:ext cx="5163729" cy="1119690"/>
        </a:xfrm>
        <a:prstGeom prst="roundRect">
          <a:avLst/>
        </a:prstGeom>
        <a:solidFill>
          <a:srgbClr val="3EB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/>
            <a:t>Les formations à l'université (Licence, BUT, LASS, PASS)</a:t>
          </a:r>
          <a:endParaRPr lang="en-US" sz="2900" kern="1200" dirty="0"/>
        </a:p>
      </dsp:txBody>
      <dsp:txXfrm>
        <a:off x="54659" y="4578599"/>
        <a:ext cx="5054411" cy="1010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A165-ABE9-4EDF-AE7C-8183F635B777}">
      <dsp:nvSpPr>
        <dsp:cNvPr id="0" name=""/>
        <dsp:cNvSpPr/>
      </dsp:nvSpPr>
      <dsp:spPr>
        <a:xfrm>
          <a:off x="0" y="679"/>
          <a:ext cx="5713666" cy="1590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65DA7-193A-4386-A4A7-613161B739F4}">
      <dsp:nvSpPr>
        <dsp:cNvPr id="0" name=""/>
        <dsp:cNvSpPr/>
      </dsp:nvSpPr>
      <dsp:spPr>
        <a:xfrm>
          <a:off x="481139" y="358551"/>
          <a:ext cx="874798" cy="8747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86C6A-2CDF-4C41-B7E8-7DFD401B7521}">
      <dsp:nvSpPr>
        <dsp:cNvPr id="0" name=""/>
        <dsp:cNvSpPr/>
      </dsp:nvSpPr>
      <dsp:spPr>
        <a:xfrm>
          <a:off x="1837077" y="679"/>
          <a:ext cx="2571149" cy="159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32" tIns="168332" rIns="168332" bIns="16833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STS</a:t>
          </a:r>
          <a:r>
            <a:rPr lang="en-US" sz="1600" b="0" kern="1200"/>
            <a:t> : prépare au BTS en 2 ans,                                                                            poursuite d’études en école de commerce ou licence professionnelle.</a:t>
          </a:r>
          <a:endParaRPr lang="en-US" sz="1600" kern="1200" dirty="0"/>
        </a:p>
      </dsp:txBody>
      <dsp:txXfrm>
        <a:off x="1837077" y="679"/>
        <a:ext cx="2571149" cy="1590543"/>
      </dsp:txXfrm>
    </dsp:sp>
    <dsp:sp modelId="{E1A60628-8E2C-45B9-8B75-FC684604D305}">
      <dsp:nvSpPr>
        <dsp:cNvPr id="0" name=""/>
        <dsp:cNvSpPr/>
      </dsp:nvSpPr>
      <dsp:spPr>
        <a:xfrm>
          <a:off x="4408226" y="679"/>
          <a:ext cx="1305439" cy="159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32" tIns="168332" rIns="168332" bIns="168332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+1 an </a:t>
          </a:r>
          <a:r>
            <a:rPr lang="en-US" sz="1200" kern="1200" dirty="0" err="1"/>
            <a:t>d’ATS</a:t>
          </a:r>
          <a:r>
            <a:rPr lang="en-US" sz="1200" kern="1200" dirty="0"/>
            <a:t>: </a:t>
          </a:r>
          <a:r>
            <a:rPr lang="en-US" sz="1200" kern="1200" dirty="0" err="1"/>
            <a:t>prépa</a:t>
          </a:r>
          <a:r>
            <a:rPr lang="en-US" sz="1200" kern="1200" dirty="0"/>
            <a:t> pour </a:t>
          </a:r>
          <a:r>
            <a:rPr lang="en-US" sz="1200" kern="1200" dirty="0" err="1"/>
            <a:t>intégrer</a:t>
          </a:r>
          <a:r>
            <a:rPr lang="en-US" sz="1200" kern="1200" dirty="0"/>
            <a:t> </a:t>
          </a:r>
          <a:r>
            <a:rPr lang="en-US" sz="1200" kern="1200" dirty="0" err="1"/>
            <a:t>une</a:t>
          </a:r>
          <a:r>
            <a:rPr lang="en-US" sz="1200" kern="1200" dirty="0"/>
            <a:t> école </a:t>
          </a:r>
          <a:r>
            <a:rPr lang="en-US" sz="1200" kern="1200" dirty="0" err="1"/>
            <a:t>d’ingénieur</a:t>
          </a:r>
          <a:endParaRPr lang="en-US" sz="1200" kern="1200" dirty="0"/>
        </a:p>
      </dsp:txBody>
      <dsp:txXfrm>
        <a:off x="4408226" y="679"/>
        <a:ext cx="1305439" cy="1590543"/>
      </dsp:txXfrm>
    </dsp:sp>
    <dsp:sp modelId="{DDE07B31-8FDB-493D-943B-CE05A8249BD1}">
      <dsp:nvSpPr>
        <dsp:cNvPr id="0" name=""/>
        <dsp:cNvSpPr/>
      </dsp:nvSpPr>
      <dsp:spPr>
        <a:xfrm>
          <a:off x="0" y="1988858"/>
          <a:ext cx="5713666" cy="1590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2E952-D244-4837-BC32-92A81D474C49}">
      <dsp:nvSpPr>
        <dsp:cNvPr id="0" name=""/>
        <dsp:cNvSpPr/>
      </dsp:nvSpPr>
      <dsp:spPr>
        <a:xfrm>
          <a:off x="481139" y="2346730"/>
          <a:ext cx="874798" cy="8747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535BD-EFEF-4FF9-8C88-0FA603814BD4}">
      <dsp:nvSpPr>
        <dsp:cNvPr id="0" name=""/>
        <dsp:cNvSpPr/>
      </dsp:nvSpPr>
      <dsp:spPr>
        <a:xfrm>
          <a:off x="1837077" y="1988858"/>
          <a:ext cx="3876588" cy="159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32" tIns="168332" rIns="168332" bIns="16833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DCG</a:t>
          </a:r>
          <a:r>
            <a:rPr lang="en-US" sz="1600" b="0" kern="1200" dirty="0"/>
            <a:t> : </a:t>
          </a:r>
          <a:r>
            <a:rPr lang="en-US" sz="1600" b="0" kern="1200" dirty="0" err="1"/>
            <a:t>prépare</a:t>
          </a:r>
          <a:r>
            <a:rPr lang="en-US" sz="1600" b="0" kern="1200" dirty="0"/>
            <a:t> au « </a:t>
          </a:r>
          <a:r>
            <a:rPr lang="en-US" sz="1600" b="0" kern="1200" dirty="0" err="1"/>
            <a:t>Diplôme</a:t>
          </a:r>
          <a:r>
            <a:rPr lang="en-US" sz="1600" b="0" kern="1200" dirty="0"/>
            <a:t> de </a:t>
          </a:r>
          <a:r>
            <a:rPr lang="en-US" sz="1600" b="0" kern="1200" dirty="0" err="1"/>
            <a:t>Compta-Gestion</a:t>
          </a:r>
          <a:r>
            <a:rPr lang="en-US" sz="1600" b="0" kern="1200" dirty="0"/>
            <a:t> » </a:t>
          </a:r>
          <a:r>
            <a:rPr lang="en-US" sz="1600" b="0" kern="1200" dirty="0" err="1"/>
            <a:t>en</a:t>
          </a:r>
          <a:r>
            <a:rPr lang="en-US" sz="1600" b="0" kern="1200" dirty="0"/>
            <a:t> 3 </a:t>
          </a:r>
          <a:r>
            <a:rPr lang="en-US" sz="1600" b="0" kern="1200" dirty="0" err="1"/>
            <a:t>ans</a:t>
          </a:r>
          <a:r>
            <a:rPr lang="en-US" sz="1600" b="0" kern="1200" dirty="0"/>
            <a:t>                   </a:t>
          </a:r>
          <a:r>
            <a:rPr lang="en-US" sz="1600" b="0" kern="1200" dirty="0" err="1"/>
            <a:t>poursuite</a:t>
          </a:r>
          <a:r>
            <a:rPr lang="en-US" sz="1600" b="0" kern="1200" dirty="0"/>
            <a:t> </a:t>
          </a:r>
          <a:r>
            <a:rPr lang="en-US" sz="1600" b="0" kern="1200" dirty="0" err="1"/>
            <a:t>d’études</a:t>
          </a:r>
          <a:r>
            <a:rPr lang="en-US" sz="1600" b="0" kern="1200" dirty="0"/>
            <a:t> </a:t>
          </a:r>
          <a:r>
            <a:rPr lang="en-US" sz="1600" b="0" kern="1200" dirty="0" err="1"/>
            <a:t>en</a:t>
          </a:r>
          <a:r>
            <a:rPr lang="en-US" sz="1600" b="0" kern="1200" dirty="0"/>
            <a:t> </a:t>
          </a:r>
          <a:r>
            <a:rPr lang="en-US" sz="1600" b="0" kern="1200" dirty="0" err="1"/>
            <a:t>école</a:t>
          </a:r>
          <a:r>
            <a:rPr lang="en-US" sz="1600" b="0" kern="1200" dirty="0"/>
            <a:t> de commerce </a:t>
          </a:r>
          <a:r>
            <a:rPr lang="en-US" sz="1600" b="0" kern="1200" dirty="0" err="1"/>
            <a:t>ou</a:t>
          </a:r>
          <a:r>
            <a:rPr lang="en-US" sz="1600" b="0" kern="1200" dirty="0"/>
            <a:t> </a:t>
          </a:r>
          <a:r>
            <a:rPr lang="en-US" sz="1600" b="0" kern="1200" dirty="0" err="1"/>
            <a:t>vers</a:t>
          </a:r>
          <a:r>
            <a:rPr lang="en-US" sz="1600" b="0" kern="1200" dirty="0"/>
            <a:t> </a:t>
          </a:r>
          <a:r>
            <a:rPr lang="en-US" sz="1600" b="0" kern="1200" dirty="0" err="1"/>
            <a:t>l’expertise</a:t>
          </a:r>
          <a:r>
            <a:rPr lang="en-US" sz="1600" b="0" kern="1200" dirty="0"/>
            <a:t> </a:t>
          </a:r>
          <a:r>
            <a:rPr lang="en-US" sz="1600" b="0" kern="1200" dirty="0" err="1"/>
            <a:t>comptable</a:t>
          </a:r>
          <a:r>
            <a:rPr lang="en-US" sz="1600" b="0" kern="1200" dirty="0"/>
            <a:t>. </a:t>
          </a:r>
          <a:endParaRPr lang="en-US" sz="1600" kern="1200" dirty="0"/>
        </a:p>
      </dsp:txBody>
      <dsp:txXfrm>
        <a:off x="1837077" y="1988858"/>
        <a:ext cx="3876588" cy="1590543"/>
      </dsp:txXfrm>
    </dsp:sp>
    <dsp:sp modelId="{DDE7A34B-E5E8-43C2-8FB4-A023C3DD0A3B}">
      <dsp:nvSpPr>
        <dsp:cNvPr id="0" name=""/>
        <dsp:cNvSpPr/>
      </dsp:nvSpPr>
      <dsp:spPr>
        <a:xfrm>
          <a:off x="0" y="3977037"/>
          <a:ext cx="5713666" cy="15905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B3DD3-23DB-43F8-B922-15CA0FF6EAB5}">
      <dsp:nvSpPr>
        <dsp:cNvPr id="0" name=""/>
        <dsp:cNvSpPr/>
      </dsp:nvSpPr>
      <dsp:spPr>
        <a:xfrm>
          <a:off x="481139" y="4334909"/>
          <a:ext cx="874798" cy="8747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77007-6153-41AF-B1B7-486E3FBCF4BC}">
      <dsp:nvSpPr>
        <dsp:cNvPr id="0" name=""/>
        <dsp:cNvSpPr/>
      </dsp:nvSpPr>
      <dsp:spPr>
        <a:xfrm>
          <a:off x="1837077" y="3977037"/>
          <a:ext cx="3876588" cy="159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32" tIns="168332" rIns="168332" bIns="16833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CPGE </a:t>
          </a:r>
          <a:r>
            <a:rPr lang="en-US" sz="1600" b="0" kern="1200"/>
            <a:t>: Classes préparatoires aux grandes écoles</a:t>
          </a:r>
          <a:endParaRPr lang="en-US" sz="1600" kern="1200"/>
        </a:p>
      </dsp:txBody>
      <dsp:txXfrm>
        <a:off x="1837077" y="3977037"/>
        <a:ext cx="3876588" cy="1590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7ACBA-1F96-4BEB-A7A4-4A985C2117D0}">
      <dsp:nvSpPr>
        <dsp:cNvPr id="0" name=""/>
        <dsp:cNvSpPr/>
      </dsp:nvSpPr>
      <dsp:spPr>
        <a:xfrm>
          <a:off x="0" y="308775"/>
          <a:ext cx="8316515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454" tIns="374904" rIns="6454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7 Campus :  Paris et « campus délocalisés » 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Menton (MO), Le Havre (Europe-Asie), Dijon (Europe centrale), Nancy (Franco-Allemand), Reims (Euro-Américain), Poitiers (Euro-latino-Américain)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Doubles diplômes : Sciences PO/Université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Doubles cursus franco-étrangers</a:t>
          </a:r>
        </a:p>
      </dsp:txBody>
      <dsp:txXfrm>
        <a:off x="0" y="308775"/>
        <a:ext cx="8316515" cy="2154600"/>
      </dsp:txXfrm>
    </dsp:sp>
    <dsp:sp modelId="{C975A8D9-88D1-4F1D-9568-2EEE462A47DE}">
      <dsp:nvSpPr>
        <dsp:cNvPr id="0" name=""/>
        <dsp:cNvSpPr/>
      </dsp:nvSpPr>
      <dsp:spPr>
        <a:xfrm>
          <a:off x="415825" y="43095"/>
          <a:ext cx="582156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41" tIns="0" rIns="2200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Sciences Po Paris : </a:t>
          </a:r>
        </a:p>
      </dsp:txBody>
      <dsp:txXfrm>
        <a:off x="441764" y="69034"/>
        <a:ext cx="5769682" cy="479482"/>
      </dsp:txXfrm>
    </dsp:sp>
    <dsp:sp modelId="{6FA859D8-C622-4BCB-9C51-6B1D2191ED97}">
      <dsp:nvSpPr>
        <dsp:cNvPr id="0" name=""/>
        <dsp:cNvSpPr/>
      </dsp:nvSpPr>
      <dsp:spPr>
        <a:xfrm>
          <a:off x="0" y="2826256"/>
          <a:ext cx="8316515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767946"/>
              <a:satOff val="-1591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454" tIns="374904" rIns="6454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Concours commun :  Lille, Strasbourg, Rennes, Lyon, Toulouse,                                      Aix en Provence, Saint-Germain en Laye-Grand Paris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Concours indépendants : Grenoble &amp; Bordeaux</a:t>
          </a:r>
        </a:p>
      </dsp:txBody>
      <dsp:txXfrm>
        <a:off x="0" y="2826256"/>
        <a:ext cx="8316515" cy="1304100"/>
      </dsp:txXfrm>
    </dsp:sp>
    <dsp:sp modelId="{EA054216-3913-4162-A89B-2867186A1EAB}">
      <dsp:nvSpPr>
        <dsp:cNvPr id="0" name=""/>
        <dsp:cNvSpPr/>
      </dsp:nvSpPr>
      <dsp:spPr>
        <a:xfrm>
          <a:off x="415825" y="2560575"/>
          <a:ext cx="5821560" cy="531360"/>
        </a:xfrm>
        <a:prstGeom prst="roundRect">
          <a:avLst/>
        </a:prstGeom>
        <a:solidFill>
          <a:schemeClr val="accent2">
            <a:hueOff val="-2767946"/>
            <a:satOff val="-1591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41" tIns="0" rIns="2200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IEP Province : 9 IEP</a:t>
          </a:r>
        </a:p>
      </dsp:txBody>
      <dsp:txXfrm>
        <a:off x="441764" y="2586514"/>
        <a:ext cx="576968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203DB-CDDD-45B9-9C01-350BB751A5E2}">
      <dsp:nvSpPr>
        <dsp:cNvPr id="0" name=""/>
        <dsp:cNvSpPr/>
      </dsp:nvSpPr>
      <dsp:spPr>
        <a:xfrm>
          <a:off x="0" y="1350"/>
          <a:ext cx="8316515" cy="575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9B928-08CA-448B-B3E7-A131BB6C6C6D}">
      <dsp:nvSpPr>
        <dsp:cNvPr id="0" name=""/>
        <dsp:cNvSpPr/>
      </dsp:nvSpPr>
      <dsp:spPr>
        <a:xfrm>
          <a:off x="174021" y="130787"/>
          <a:ext cx="316401" cy="3164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6A8A3-4848-4059-B58C-C18303D2E5E8}">
      <dsp:nvSpPr>
        <dsp:cNvPr id="0" name=""/>
        <dsp:cNvSpPr/>
      </dsp:nvSpPr>
      <dsp:spPr>
        <a:xfrm>
          <a:off x="664443" y="1350"/>
          <a:ext cx="7652071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3 </a:t>
          </a:r>
          <a:r>
            <a:rPr lang="fr-FR" sz="1600" kern="1200" dirty="0"/>
            <a:t>parcours de licences </a:t>
          </a:r>
          <a:endParaRPr lang="en-US" sz="1600" kern="1200" dirty="0"/>
        </a:p>
      </dsp:txBody>
      <dsp:txXfrm>
        <a:off x="664443" y="1350"/>
        <a:ext cx="7652071" cy="575276"/>
      </dsp:txXfrm>
    </dsp:sp>
    <dsp:sp modelId="{B1123973-96F3-4C66-83C3-3D0E85649E5D}">
      <dsp:nvSpPr>
        <dsp:cNvPr id="0" name=""/>
        <dsp:cNvSpPr/>
      </dsp:nvSpPr>
      <dsp:spPr>
        <a:xfrm>
          <a:off x="0" y="720445"/>
          <a:ext cx="8316515" cy="575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62075-E7AF-4AE5-9C62-5C9A40C95FA5}">
      <dsp:nvSpPr>
        <dsp:cNvPr id="0" name=""/>
        <dsp:cNvSpPr/>
      </dsp:nvSpPr>
      <dsp:spPr>
        <a:xfrm>
          <a:off x="174021" y="849882"/>
          <a:ext cx="316401" cy="3164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0EBB6-503F-49E5-A607-A9DBC0C55556}">
      <dsp:nvSpPr>
        <dsp:cNvPr id="0" name=""/>
        <dsp:cNvSpPr/>
      </dsp:nvSpPr>
      <dsp:spPr>
        <a:xfrm>
          <a:off x="664443" y="720445"/>
          <a:ext cx="3742431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Sciences des organisations</a:t>
          </a:r>
          <a:endParaRPr lang="en-US" sz="1600" kern="1200"/>
        </a:p>
      </dsp:txBody>
      <dsp:txXfrm>
        <a:off x="664443" y="720445"/>
        <a:ext cx="3742431" cy="575276"/>
      </dsp:txXfrm>
    </dsp:sp>
    <dsp:sp modelId="{B8D1F70E-C9A8-4949-B882-08603C19A48C}">
      <dsp:nvSpPr>
        <dsp:cNvPr id="0" name=""/>
        <dsp:cNvSpPr/>
      </dsp:nvSpPr>
      <dsp:spPr>
        <a:xfrm>
          <a:off x="4406875" y="720445"/>
          <a:ext cx="3909639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Gestion, Économie appliquée, Sciences sociales, Droit</a:t>
          </a:r>
          <a:endParaRPr lang="en-US" sz="1200" kern="1200"/>
        </a:p>
      </dsp:txBody>
      <dsp:txXfrm>
        <a:off x="4406875" y="720445"/>
        <a:ext cx="3909639" cy="575276"/>
      </dsp:txXfrm>
    </dsp:sp>
    <dsp:sp modelId="{7F9DB624-9300-424F-8CCE-A19A1724E3DA}">
      <dsp:nvSpPr>
        <dsp:cNvPr id="0" name=""/>
        <dsp:cNvSpPr/>
      </dsp:nvSpPr>
      <dsp:spPr>
        <a:xfrm>
          <a:off x="0" y="1439540"/>
          <a:ext cx="8316515" cy="575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E23E3-32E3-46EA-A18A-9DB8BA9326DD}">
      <dsp:nvSpPr>
        <dsp:cNvPr id="0" name=""/>
        <dsp:cNvSpPr/>
      </dsp:nvSpPr>
      <dsp:spPr>
        <a:xfrm>
          <a:off x="174021" y="1568977"/>
          <a:ext cx="316401" cy="31640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92BD6-C7BA-4EA4-A1B4-A12F4E3B46CE}">
      <dsp:nvSpPr>
        <dsp:cNvPr id="0" name=""/>
        <dsp:cNvSpPr/>
      </dsp:nvSpPr>
      <dsp:spPr>
        <a:xfrm>
          <a:off x="664443" y="1439540"/>
          <a:ext cx="3742431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Mathématiques et informatique</a:t>
          </a:r>
          <a:endParaRPr lang="en-US" sz="1600" kern="1200"/>
        </a:p>
      </dsp:txBody>
      <dsp:txXfrm>
        <a:off x="664443" y="1439540"/>
        <a:ext cx="3742431" cy="575276"/>
      </dsp:txXfrm>
    </dsp:sp>
    <dsp:sp modelId="{C07138BE-7CF9-4426-9F72-084B101A0686}">
      <dsp:nvSpPr>
        <dsp:cNvPr id="0" name=""/>
        <dsp:cNvSpPr/>
      </dsp:nvSpPr>
      <dsp:spPr>
        <a:xfrm>
          <a:off x="4406875" y="1439540"/>
          <a:ext cx="3909639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Mathématiques appliquées, Informatique des organisations</a:t>
          </a:r>
          <a:endParaRPr lang="en-US" sz="1200" kern="1200"/>
        </a:p>
      </dsp:txBody>
      <dsp:txXfrm>
        <a:off x="4406875" y="1439540"/>
        <a:ext cx="3909639" cy="575276"/>
      </dsp:txXfrm>
    </dsp:sp>
    <dsp:sp modelId="{D8EAFB4B-CEF6-42D8-A992-A5C5B5ADD659}">
      <dsp:nvSpPr>
        <dsp:cNvPr id="0" name=""/>
        <dsp:cNvSpPr/>
      </dsp:nvSpPr>
      <dsp:spPr>
        <a:xfrm>
          <a:off x="0" y="2158635"/>
          <a:ext cx="8316515" cy="575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00E57-7880-43C1-91A0-2CEE7CB629A0}">
      <dsp:nvSpPr>
        <dsp:cNvPr id="0" name=""/>
        <dsp:cNvSpPr/>
      </dsp:nvSpPr>
      <dsp:spPr>
        <a:xfrm>
          <a:off x="174021" y="2288072"/>
          <a:ext cx="316401" cy="31640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BF58E-4B07-4931-B4DF-9F2F22D94A18}">
      <dsp:nvSpPr>
        <dsp:cNvPr id="0" name=""/>
        <dsp:cNvSpPr/>
      </dsp:nvSpPr>
      <dsp:spPr>
        <a:xfrm>
          <a:off x="664443" y="2158635"/>
          <a:ext cx="7652071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Double Licence Intelligence Artificielle/Sciences des Organisations</a:t>
          </a:r>
          <a:endParaRPr lang="en-US" sz="1600" kern="1200"/>
        </a:p>
      </dsp:txBody>
      <dsp:txXfrm>
        <a:off x="664443" y="2158635"/>
        <a:ext cx="7652071" cy="575276"/>
      </dsp:txXfrm>
    </dsp:sp>
    <dsp:sp modelId="{9B5D5D41-1CE6-4639-B995-70E4CD71B45F}">
      <dsp:nvSpPr>
        <dsp:cNvPr id="0" name=""/>
        <dsp:cNvSpPr/>
      </dsp:nvSpPr>
      <dsp:spPr>
        <a:xfrm>
          <a:off x="0" y="2877730"/>
          <a:ext cx="8316515" cy="575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1E2CD-8ADB-4B91-8E03-9F57DC82D845}">
      <dsp:nvSpPr>
        <dsp:cNvPr id="0" name=""/>
        <dsp:cNvSpPr/>
      </dsp:nvSpPr>
      <dsp:spPr>
        <a:xfrm>
          <a:off x="174021" y="3007167"/>
          <a:ext cx="316401" cy="31640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FF22C-96A8-4F02-A31C-12D3ECBA5CB5}">
      <dsp:nvSpPr>
        <dsp:cNvPr id="0" name=""/>
        <dsp:cNvSpPr/>
      </dsp:nvSpPr>
      <dsp:spPr>
        <a:xfrm>
          <a:off x="664443" y="2877730"/>
          <a:ext cx="7652071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Parcours possibles à Londres, Madrid, Francfort, Tunis ou encore Shanghai dans le cadre de la mobilité internationale en Licence</a:t>
          </a:r>
          <a:endParaRPr lang="en-US" sz="1600" kern="1200"/>
        </a:p>
      </dsp:txBody>
      <dsp:txXfrm>
        <a:off x="664443" y="2877730"/>
        <a:ext cx="7652071" cy="575276"/>
      </dsp:txXfrm>
    </dsp:sp>
    <dsp:sp modelId="{5FEB3921-2000-4477-B0E6-6467AE2D9036}">
      <dsp:nvSpPr>
        <dsp:cNvPr id="0" name=""/>
        <dsp:cNvSpPr/>
      </dsp:nvSpPr>
      <dsp:spPr>
        <a:xfrm>
          <a:off x="0" y="3596825"/>
          <a:ext cx="8316515" cy="575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8D682-4EAA-4EA7-AFBB-2993C37287E0}">
      <dsp:nvSpPr>
        <dsp:cNvPr id="0" name=""/>
        <dsp:cNvSpPr/>
      </dsp:nvSpPr>
      <dsp:spPr>
        <a:xfrm>
          <a:off x="174021" y="3726262"/>
          <a:ext cx="316401" cy="31640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C2156-9FB9-44B4-8AF8-DC61E60A8229}">
      <dsp:nvSpPr>
        <dsp:cNvPr id="0" name=""/>
        <dsp:cNvSpPr/>
      </dsp:nvSpPr>
      <dsp:spPr>
        <a:xfrm>
          <a:off x="664443" y="3596825"/>
          <a:ext cx="7652071" cy="57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3" tIns="60883" rIns="60883" bIns="6088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https://dauphine.psl.eu/formations/licences/mobilite-internationale </a:t>
          </a:r>
          <a:endParaRPr lang="en-US" sz="1600" kern="1200"/>
        </a:p>
      </dsp:txBody>
      <dsp:txXfrm>
        <a:off x="664443" y="3596825"/>
        <a:ext cx="7652071" cy="575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EEDB4-183C-40BD-B2DC-5CD6A18C581C}">
      <dsp:nvSpPr>
        <dsp:cNvPr id="0" name=""/>
        <dsp:cNvSpPr/>
      </dsp:nvSpPr>
      <dsp:spPr>
        <a:xfrm>
          <a:off x="2436" y="153785"/>
          <a:ext cx="1932940" cy="1159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Conservatoire National Supérieur d'Art Dramatique – PSL</a:t>
          </a:r>
          <a:endParaRPr lang="en-US" sz="1800" kern="1200"/>
        </a:p>
      </dsp:txBody>
      <dsp:txXfrm>
        <a:off x="2436" y="153785"/>
        <a:ext cx="1932940" cy="1159764"/>
      </dsp:txXfrm>
    </dsp:sp>
    <dsp:sp modelId="{63A059A5-50D1-4896-BE69-B334295A7382}">
      <dsp:nvSpPr>
        <dsp:cNvPr id="0" name=""/>
        <dsp:cNvSpPr/>
      </dsp:nvSpPr>
      <dsp:spPr>
        <a:xfrm>
          <a:off x="2128670" y="153785"/>
          <a:ext cx="1932940" cy="1159764"/>
        </a:xfrm>
        <a:prstGeom prst="rect">
          <a:avLst/>
        </a:prstGeom>
        <a:solidFill>
          <a:schemeClr val="accent2">
            <a:hueOff val="324009"/>
            <a:satOff val="45"/>
            <a:lumOff val="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Dauphine – PSL</a:t>
          </a:r>
          <a:endParaRPr lang="en-US" sz="1800" kern="1200"/>
        </a:p>
      </dsp:txBody>
      <dsp:txXfrm>
        <a:off x="2128670" y="153785"/>
        <a:ext cx="1932940" cy="1159764"/>
      </dsp:txXfrm>
    </dsp:sp>
    <dsp:sp modelId="{2A999E9B-B80D-4A8F-95D7-ABC287994A0A}">
      <dsp:nvSpPr>
        <dsp:cNvPr id="0" name=""/>
        <dsp:cNvSpPr/>
      </dsp:nvSpPr>
      <dsp:spPr>
        <a:xfrm>
          <a:off x="4254904" y="153785"/>
          <a:ext cx="1932940" cy="1159764"/>
        </a:xfrm>
        <a:prstGeom prst="rect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École nationale des chartes – PSL</a:t>
          </a:r>
          <a:endParaRPr lang="en-US" sz="1800" kern="1200"/>
        </a:p>
      </dsp:txBody>
      <dsp:txXfrm>
        <a:off x="4254904" y="153785"/>
        <a:ext cx="1932940" cy="1159764"/>
      </dsp:txXfrm>
    </dsp:sp>
    <dsp:sp modelId="{575C8FA8-5718-4FA3-BA2D-82DB906EBFCF}">
      <dsp:nvSpPr>
        <dsp:cNvPr id="0" name=""/>
        <dsp:cNvSpPr/>
      </dsp:nvSpPr>
      <dsp:spPr>
        <a:xfrm>
          <a:off x="6381138" y="153785"/>
          <a:ext cx="1932940" cy="1159764"/>
        </a:xfrm>
        <a:prstGeom prst="rect">
          <a:avLst/>
        </a:prstGeom>
        <a:solidFill>
          <a:schemeClr val="accent2">
            <a:hueOff val="972027"/>
            <a:satOff val="135"/>
            <a:lumOff val="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École nationale supérieure de Chimie de Paris – PSL</a:t>
          </a:r>
          <a:endParaRPr lang="en-US" sz="1800" kern="1200"/>
        </a:p>
      </dsp:txBody>
      <dsp:txXfrm>
        <a:off x="6381138" y="153785"/>
        <a:ext cx="1932940" cy="1159764"/>
      </dsp:txXfrm>
    </dsp:sp>
    <dsp:sp modelId="{B10F0FD6-47E9-48B2-B798-6642791B9BC2}">
      <dsp:nvSpPr>
        <dsp:cNvPr id="0" name=""/>
        <dsp:cNvSpPr/>
      </dsp:nvSpPr>
      <dsp:spPr>
        <a:xfrm>
          <a:off x="2436" y="1506843"/>
          <a:ext cx="1932940" cy="1159764"/>
        </a:xfrm>
        <a:prstGeom prst="rect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École normale supérieure – PSL</a:t>
          </a:r>
          <a:endParaRPr lang="en-US" sz="1800" kern="1200"/>
        </a:p>
      </dsp:txBody>
      <dsp:txXfrm>
        <a:off x="2436" y="1506843"/>
        <a:ext cx="1932940" cy="1159764"/>
      </dsp:txXfrm>
    </dsp:sp>
    <dsp:sp modelId="{A5269688-6000-4E0C-B801-F92C4BDE5B1E}">
      <dsp:nvSpPr>
        <dsp:cNvPr id="0" name=""/>
        <dsp:cNvSpPr/>
      </dsp:nvSpPr>
      <dsp:spPr>
        <a:xfrm>
          <a:off x="2128670" y="1506843"/>
          <a:ext cx="1932940" cy="1159764"/>
        </a:xfrm>
        <a:prstGeom prst="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École Pratique des Hautes Études – PSL</a:t>
          </a:r>
          <a:endParaRPr lang="en-US" sz="1800" kern="1200"/>
        </a:p>
      </dsp:txBody>
      <dsp:txXfrm>
        <a:off x="2128670" y="1506843"/>
        <a:ext cx="1932940" cy="1159764"/>
      </dsp:txXfrm>
    </dsp:sp>
    <dsp:sp modelId="{068D0FB6-73F0-4D95-84C8-D7D4FE2A3565}">
      <dsp:nvSpPr>
        <dsp:cNvPr id="0" name=""/>
        <dsp:cNvSpPr/>
      </dsp:nvSpPr>
      <dsp:spPr>
        <a:xfrm>
          <a:off x="4254904" y="1506843"/>
          <a:ext cx="1932940" cy="1159764"/>
        </a:xfrm>
        <a:prstGeom prst="rect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ESPCI Paris – PSL</a:t>
          </a:r>
          <a:endParaRPr lang="en-US" sz="1800" kern="1200"/>
        </a:p>
      </dsp:txBody>
      <dsp:txXfrm>
        <a:off x="4254904" y="1506843"/>
        <a:ext cx="1932940" cy="1159764"/>
      </dsp:txXfrm>
    </dsp:sp>
    <dsp:sp modelId="{D51B9B5E-BB99-4FB4-9AB5-DEF0A200D206}">
      <dsp:nvSpPr>
        <dsp:cNvPr id="0" name=""/>
        <dsp:cNvSpPr/>
      </dsp:nvSpPr>
      <dsp:spPr>
        <a:xfrm>
          <a:off x="6381138" y="1506843"/>
          <a:ext cx="1932940" cy="1159764"/>
        </a:xfrm>
        <a:prstGeom prst="rect">
          <a:avLst/>
        </a:prstGeom>
        <a:solidFill>
          <a:schemeClr val="accent2">
            <a:hueOff val="2268063"/>
            <a:satOff val="316"/>
            <a:lumOff val="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Mines Paris – PSL</a:t>
          </a:r>
          <a:endParaRPr lang="en-US" sz="1800" kern="1200"/>
        </a:p>
      </dsp:txBody>
      <dsp:txXfrm>
        <a:off x="6381138" y="1506843"/>
        <a:ext cx="1932940" cy="1159764"/>
      </dsp:txXfrm>
    </dsp:sp>
    <dsp:sp modelId="{B894EF70-DEDA-46B7-851C-A80654E1707D}">
      <dsp:nvSpPr>
        <dsp:cNvPr id="0" name=""/>
        <dsp:cNvSpPr/>
      </dsp:nvSpPr>
      <dsp:spPr>
        <a:xfrm>
          <a:off x="1065553" y="2859902"/>
          <a:ext cx="1932940" cy="1159764"/>
        </a:xfrm>
        <a:prstGeom prst="rect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Observatoire de Paris – PSL</a:t>
          </a:r>
          <a:endParaRPr lang="en-US" sz="1800" kern="1200"/>
        </a:p>
      </dsp:txBody>
      <dsp:txXfrm>
        <a:off x="1065553" y="2859902"/>
        <a:ext cx="1932940" cy="1159764"/>
      </dsp:txXfrm>
    </dsp:sp>
    <dsp:sp modelId="{31680172-E51B-4DEA-9538-CBD7847F6E19}">
      <dsp:nvSpPr>
        <dsp:cNvPr id="0" name=""/>
        <dsp:cNvSpPr/>
      </dsp:nvSpPr>
      <dsp:spPr>
        <a:xfrm>
          <a:off x="3191787" y="2859902"/>
          <a:ext cx="1932940" cy="1159764"/>
        </a:xfrm>
        <a:prstGeom prst="rect">
          <a:avLst/>
        </a:prstGeom>
        <a:solidFill>
          <a:schemeClr val="accent2">
            <a:hueOff val="2916081"/>
            <a:satOff val="406"/>
            <a:lumOff val="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Institut Curie</a:t>
          </a:r>
          <a:endParaRPr lang="en-US" sz="1800" kern="1200"/>
        </a:p>
      </dsp:txBody>
      <dsp:txXfrm>
        <a:off x="3191787" y="2859902"/>
        <a:ext cx="1932940" cy="1159764"/>
      </dsp:txXfrm>
    </dsp:sp>
    <dsp:sp modelId="{1D60935A-A735-48EB-986F-D584282C3F73}">
      <dsp:nvSpPr>
        <dsp:cNvPr id="0" name=""/>
        <dsp:cNvSpPr/>
      </dsp:nvSpPr>
      <dsp:spPr>
        <a:xfrm>
          <a:off x="5318021" y="2859902"/>
          <a:ext cx="1932940" cy="1159764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Collège de France</a:t>
          </a:r>
          <a:endParaRPr lang="en-US" sz="1800" kern="1200"/>
        </a:p>
      </dsp:txBody>
      <dsp:txXfrm>
        <a:off x="5318021" y="2859902"/>
        <a:ext cx="1932940" cy="1159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0C792-F705-4CD2-8B07-47B4E612A261}">
      <dsp:nvSpPr>
        <dsp:cNvPr id="0" name=""/>
        <dsp:cNvSpPr/>
      </dsp:nvSpPr>
      <dsp:spPr>
        <a:xfrm>
          <a:off x="0" y="2880"/>
          <a:ext cx="5620474" cy="8607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Non sélectif :</a:t>
          </a:r>
          <a:endParaRPr lang="en-US" sz="3600" kern="1200" dirty="0"/>
        </a:p>
      </dsp:txBody>
      <dsp:txXfrm>
        <a:off x="42017" y="44897"/>
        <a:ext cx="5536440" cy="776692"/>
      </dsp:txXfrm>
    </dsp:sp>
    <dsp:sp modelId="{A4311F1C-E91E-475B-8BED-C7A8EE82BCA3}">
      <dsp:nvSpPr>
        <dsp:cNvPr id="0" name=""/>
        <dsp:cNvSpPr/>
      </dsp:nvSpPr>
      <dsp:spPr>
        <a:xfrm>
          <a:off x="0" y="863607"/>
          <a:ext cx="5620474" cy="59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5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600" kern="1200" dirty="0"/>
            <a:t>licence de Droit</a:t>
          </a:r>
          <a:endParaRPr lang="en-US" sz="3600" kern="1200" dirty="0"/>
        </a:p>
      </dsp:txBody>
      <dsp:txXfrm>
        <a:off x="0" y="863607"/>
        <a:ext cx="5620474" cy="596782"/>
      </dsp:txXfrm>
    </dsp:sp>
    <dsp:sp modelId="{E5F7AC45-0B9D-49ED-912F-1EE7E4641EE7}">
      <dsp:nvSpPr>
        <dsp:cNvPr id="0" name=""/>
        <dsp:cNvSpPr/>
      </dsp:nvSpPr>
      <dsp:spPr>
        <a:xfrm>
          <a:off x="0" y="1460390"/>
          <a:ext cx="5620474" cy="860726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Sélectif:</a:t>
          </a:r>
          <a:endParaRPr lang="en-US" sz="3600" kern="1200" dirty="0"/>
        </a:p>
      </dsp:txBody>
      <dsp:txXfrm>
        <a:off x="42017" y="1502407"/>
        <a:ext cx="5536440" cy="776692"/>
      </dsp:txXfrm>
    </dsp:sp>
    <dsp:sp modelId="{07FB00CD-A44A-4458-964D-4F2EE1C45C03}">
      <dsp:nvSpPr>
        <dsp:cNvPr id="0" name=""/>
        <dsp:cNvSpPr/>
      </dsp:nvSpPr>
      <dsp:spPr>
        <a:xfrm>
          <a:off x="0" y="2321117"/>
          <a:ext cx="5620474" cy="390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5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/>
            <a:t>Double cursus 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/>
            <a:t>D1 </a:t>
          </a:r>
          <a:endParaRPr lang="en-US" sz="2400" kern="1200" dirty="0"/>
        </a:p>
      </dsp:txBody>
      <dsp:txXfrm>
        <a:off x="0" y="2321117"/>
        <a:ext cx="5620474" cy="3903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084B4-436F-4F6B-B70A-492E556FA1ED}">
      <dsp:nvSpPr>
        <dsp:cNvPr id="0" name=""/>
        <dsp:cNvSpPr/>
      </dsp:nvSpPr>
      <dsp:spPr>
        <a:xfrm>
          <a:off x="0" y="0"/>
          <a:ext cx="6740202" cy="257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15" tIns="437388" rIns="52311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Licence professionnelle en 3 ans dans un IUT (</a:t>
          </a:r>
          <a:r>
            <a:rPr lang="fr-FR" sz="2100" kern="1200" dirty="0" err="1"/>
            <a:t>Bachelor</a:t>
          </a:r>
          <a:r>
            <a:rPr lang="fr-FR" sz="2100" kern="1200" dirty="0"/>
            <a:t> universitaire de technologie)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0" y="0"/>
        <a:ext cx="6740202" cy="2579850"/>
      </dsp:txXfrm>
    </dsp:sp>
    <dsp:sp modelId="{60767D6D-6987-4C96-8B51-160FF81B0564}">
      <dsp:nvSpPr>
        <dsp:cNvPr id="0" name=""/>
        <dsp:cNvSpPr/>
      </dsp:nvSpPr>
      <dsp:spPr>
        <a:xfrm>
          <a:off x="0" y="2"/>
          <a:ext cx="4718141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35" tIns="0" rIns="1783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BUT </a:t>
          </a:r>
          <a:r>
            <a:rPr lang="fr-FR" sz="2400" kern="1200" dirty="0"/>
            <a:t>en 3 ans : </a:t>
          </a:r>
          <a:endParaRPr lang="en-US" sz="2400" kern="1200" dirty="0"/>
        </a:p>
      </dsp:txBody>
      <dsp:txXfrm>
        <a:off x="30262" y="30264"/>
        <a:ext cx="4657617" cy="559396"/>
      </dsp:txXfrm>
    </dsp:sp>
    <dsp:sp modelId="{8F913755-11B5-4040-BAE7-4815C225C029}">
      <dsp:nvSpPr>
        <dsp:cNvPr id="0" name=""/>
        <dsp:cNvSpPr/>
      </dsp:nvSpPr>
      <dsp:spPr>
        <a:xfrm>
          <a:off x="0" y="3372542"/>
          <a:ext cx="6740202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15" tIns="437388" rIns="52311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Formation en 5 ans après le bac qui ne confèrent pas le grade d’ingénieur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i="1" kern="1200" dirty="0"/>
            <a:t>Exemples : CMI Chimie, ou CMI Histoire (Histoire et </a:t>
          </a:r>
          <a:r>
            <a:rPr lang="fr-FR" sz="2100" b="1" i="1" kern="1200" dirty="0" err="1"/>
            <a:t>multimedia</a:t>
          </a:r>
          <a:r>
            <a:rPr lang="fr-FR" sz="2100" b="1" i="1" kern="1200" dirty="0"/>
            <a:t>)…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0" y="3372542"/>
        <a:ext cx="6740202" cy="2513700"/>
      </dsp:txXfrm>
    </dsp:sp>
    <dsp:sp modelId="{FA9C6423-409F-4DC9-A335-A4C085E140AA}">
      <dsp:nvSpPr>
        <dsp:cNvPr id="0" name=""/>
        <dsp:cNvSpPr/>
      </dsp:nvSpPr>
      <dsp:spPr>
        <a:xfrm>
          <a:off x="50391" y="2676136"/>
          <a:ext cx="6417666" cy="61992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35" tIns="0" rIns="1783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C.M.I : </a:t>
          </a:r>
          <a:r>
            <a:rPr lang="fr-FR" sz="2400" b="1" i="1" kern="1200" dirty="0"/>
            <a:t>Cursus Master en ingénierie en 5 ans</a:t>
          </a:r>
          <a:endParaRPr lang="en-US" sz="2400" kern="1200" dirty="0"/>
        </a:p>
      </dsp:txBody>
      <dsp:txXfrm>
        <a:off x="80653" y="2706398"/>
        <a:ext cx="6357142" cy="559396"/>
      </dsp:txXfrm>
    </dsp:sp>
    <dsp:sp modelId="{3FD05235-07C6-4283-9DE8-90C27008E319}">
      <dsp:nvSpPr>
        <dsp:cNvPr id="0" name=""/>
        <dsp:cNvSpPr/>
      </dsp:nvSpPr>
      <dsp:spPr>
        <a:xfrm>
          <a:off x="0" y="6309602"/>
          <a:ext cx="674020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15" tIns="437388" rIns="52311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/>
            <a:t>Formation sélective professionnalisante en 5 ans au sein de certaines universités</a:t>
          </a:r>
          <a:endParaRPr lang="en-US" sz="2100" kern="1200"/>
        </a:p>
      </dsp:txBody>
      <dsp:txXfrm>
        <a:off x="0" y="6309602"/>
        <a:ext cx="6740202" cy="1190700"/>
      </dsp:txXfrm>
    </dsp:sp>
    <dsp:sp modelId="{B3850054-989D-4EC6-94F2-FCCF1A072C6D}">
      <dsp:nvSpPr>
        <dsp:cNvPr id="0" name=""/>
        <dsp:cNvSpPr/>
      </dsp:nvSpPr>
      <dsp:spPr>
        <a:xfrm>
          <a:off x="8452" y="5739592"/>
          <a:ext cx="6417666" cy="61992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35" tIns="0" rIns="1783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IAE : </a:t>
          </a:r>
          <a:r>
            <a:rPr lang="fr-FR" sz="2400" b="1" i="1" kern="1200" dirty="0"/>
            <a:t>Instituts d’administration des entreprises</a:t>
          </a:r>
          <a:endParaRPr lang="en-US" sz="2400" kern="1200" dirty="0"/>
        </a:p>
      </dsp:txBody>
      <dsp:txXfrm>
        <a:off x="38714" y="5769854"/>
        <a:ext cx="6357142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136B5-0226-4CD4-A8E2-9EDA2006A50E}">
      <dsp:nvSpPr>
        <dsp:cNvPr id="0" name=""/>
        <dsp:cNvSpPr/>
      </dsp:nvSpPr>
      <dsp:spPr>
        <a:xfrm>
          <a:off x="0" y="39685"/>
          <a:ext cx="8316515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/>
            <a:t>Les universités publiques en Île de France : </a:t>
          </a:r>
          <a:endParaRPr lang="en-US" sz="2400" kern="1200"/>
        </a:p>
      </dsp:txBody>
      <dsp:txXfrm>
        <a:off x="28100" y="67785"/>
        <a:ext cx="8260315" cy="519439"/>
      </dsp:txXfrm>
    </dsp:sp>
    <dsp:sp modelId="{C15D52AF-967D-4E3A-8F7D-EDF8BDCE1834}">
      <dsp:nvSpPr>
        <dsp:cNvPr id="0" name=""/>
        <dsp:cNvSpPr/>
      </dsp:nvSpPr>
      <dsp:spPr>
        <a:xfrm>
          <a:off x="0" y="615325"/>
          <a:ext cx="8316515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4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Versailles Saint Quentin : UVSQ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Paris Saclay	(ex-université Paris sud)	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Sorbonne Université (paris 6è)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Université de Paris - Paris Descartes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Université de Paris - Paris Diderot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Université de Paris – Paris 13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Paris Gustave Eiffel (ex Université Paris Est – Marne la Vallée)</a:t>
          </a:r>
          <a:endParaRPr lang="en-US" sz="1900" kern="1200"/>
        </a:p>
      </dsp:txBody>
      <dsp:txXfrm>
        <a:off x="0" y="615325"/>
        <a:ext cx="8316515" cy="2285280"/>
      </dsp:txXfrm>
    </dsp:sp>
    <dsp:sp modelId="{4173E86C-D4F7-4F86-B422-3343D5B531F9}">
      <dsp:nvSpPr>
        <dsp:cNvPr id="0" name=""/>
        <dsp:cNvSpPr/>
      </dsp:nvSpPr>
      <dsp:spPr>
        <a:xfrm>
          <a:off x="0" y="2900605"/>
          <a:ext cx="8316515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/>
            <a:t>Autres :</a:t>
          </a:r>
          <a:endParaRPr lang="en-US" sz="2400" kern="1200"/>
        </a:p>
      </dsp:txBody>
      <dsp:txXfrm>
        <a:off x="28100" y="2928705"/>
        <a:ext cx="8260315" cy="519439"/>
      </dsp:txXfrm>
    </dsp:sp>
    <dsp:sp modelId="{5E71D6EA-0AF6-435B-8998-F2221DE3347D}">
      <dsp:nvSpPr>
        <dsp:cNvPr id="0" name=""/>
        <dsp:cNvSpPr/>
      </dsp:nvSpPr>
      <dsp:spPr>
        <a:xfrm>
          <a:off x="0" y="3476245"/>
          <a:ext cx="8316515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4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- Faculté libre de médecine (Catho)Lille. 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/>
            <a:t>- ESA : Ecole du service de santé des Armées (Lyon).                                           		</a:t>
          </a:r>
          <a:endParaRPr lang="en-US" sz="1900" kern="1200"/>
        </a:p>
      </dsp:txBody>
      <dsp:txXfrm>
        <a:off x="0" y="3476245"/>
        <a:ext cx="8316515" cy="919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05F8B-2E02-43CB-B03E-63EAE4124155}">
      <dsp:nvSpPr>
        <dsp:cNvPr id="0" name=""/>
        <dsp:cNvSpPr/>
      </dsp:nvSpPr>
      <dsp:spPr>
        <a:xfrm>
          <a:off x="0" y="7064"/>
          <a:ext cx="5713666" cy="925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838D9-F283-4B48-9349-C6783C521D5B}">
      <dsp:nvSpPr>
        <dsp:cNvPr id="0" name=""/>
        <dsp:cNvSpPr/>
      </dsp:nvSpPr>
      <dsp:spPr>
        <a:xfrm>
          <a:off x="280020" y="215344"/>
          <a:ext cx="509128" cy="5091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A7C5C-12F6-41FE-8B21-0D06592F7EC2}">
      <dsp:nvSpPr>
        <dsp:cNvPr id="0" name=""/>
        <dsp:cNvSpPr/>
      </dsp:nvSpPr>
      <dsp:spPr>
        <a:xfrm>
          <a:off x="1069170" y="7064"/>
          <a:ext cx="2571149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/>
            <a:t>Institut Catholique de Paris ICP</a:t>
          </a:r>
          <a:endParaRPr lang="en-US" sz="1800" kern="1200"/>
        </a:p>
      </dsp:txBody>
      <dsp:txXfrm>
        <a:off x="1069170" y="7064"/>
        <a:ext cx="2571149" cy="925688"/>
      </dsp:txXfrm>
    </dsp:sp>
    <dsp:sp modelId="{3858C88C-BA9C-4200-83ED-706087249E3A}">
      <dsp:nvSpPr>
        <dsp:cNvPr id="0" name=""/>
        <dsp:cNvSpPr/>
      </dsp:nvSpPr>
      <dsp:spPr>
        <a:xfrm>
          <a:off x="3640319" y="7064"/>
          <a:ext cx="2072301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Droit et sciences politiques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Sciences économiques, sociales et politiques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Histoire et Histoire de l’Art, etc…</a:t>
          </a:r>
          <a:endParaRPr lang="en-US" sz="1100" kern="1200"/>
        </a:p>
      </dsp:txBody>
      <dsp:txXfrm>
        <a:off x="3640319" y="7064"/>
        <a:ext cx="2072301" cy="925688"/>
      </dsp:txXfrm>
    </dsp:sp>
    <dsp:sp modelId="{04C13016-FA59-491C-93F2-C8169691CDD5}">
      <dsp:nvSpPr>
        <dsp:cNvPr id="0" name=""/>
        <dsp:cNvSpPr/>
      </dsp:nvSpPr>
      <dsp:spPr>
        <a:xfrm>
          <a:off x="0" y="1164175"/>
          <a:ext cx="5713666" cy="925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C0339-7910-4CA3-AE97-727D5AF456D5}">
      <dsp:nvSpPr>
        <dsp:cNvPr id="0" name=""/>
        <dsp:cNvSpPr/>
      </dsp:nvSpPr>
      <dsp:spPr>
        <a:xfrm>
          <a:off x="280020" y="1372455"/>
          <a:ext cx="509128" cy="5091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D079-E22E-4823-B202-B7A4DBB13C14}">
      <dsp:nvSpPr>
        <dsp:cNvPr id="0" name=""/>
        <dsp:cNvSpPr/>
      </dsp:nvSpPr>
      <dsp:spPr>
        <a:xfrm>
          <a:off x="1069170" y="1164175"/>
          <a:ext cx="2571149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/>
            <a:t>Institut Catholique de Lille ICL</a:t>
          </a:r>
          <a:endParaRPr lang="en-US" sz="1800" kern="1200"/>
        </a:p>
      </dsp:txBody>
      <dsp:txXfrm>
        <a:off x="1069170" y="1164175"/>
        <a:ext cx="2571149" cy="925688"/>
      </dsp:txXfrm>
    </dsp:sp>
    <dsp:sp modelId="{DD27A97E-A088-40D8-91C0-0538AA8B3194}">
      <dsp:nvSpPr>
        <dsp:cNvPr id="0" name=""/>
        <dsp:cNvSpPr/>
      </dsp:nvSpPr>
      <dsp:spPr>
        <a:xfrm>
          <a:off x="3640319" y="1164175"/>
          <a:ext cx="2072301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MMOP : filières médicales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Psychologie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ESPOL</a:t>
          </a:r>
          <a:endParaRPr lang="en-US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/>
            <a:t>CUPGE : Licence + préparation aux grandes écoles</a:t>
          </a:r>
          <a:endParaRPr lang="en-US" sz="1100" kern="1200"/>
        </a:p>
      </dsp:txBody>
      <dsp:txXfrm>
        <a:off x="3640319" y="1164175"/>
        <a:ext cx="2072301" cy="925688"/>
      </dsp:txXfrm>
    </dsp:sp>
    <dsp:sp modelId="{ABB6F2B5-9B4B-4E3E-B588-36BF1AAC465C}">
      <dsp:nvSpPr>
        <dsp:cNvPr id="0" name=""/>
        <dsp:cNvSpPr/>
      </dsp:nvSpPr>
      <dsp:spPr>
        <a:xfrm>
          <a:off x="0" y="2321285"/>
          <a:ext cx="5713666" cy="925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0EB6-3938-4F1D-8C16-0EA15C1294D1}">
      <dsp:nvSpPr>
        <dsp:cNvPr id="0" name=""/>
        <dsp:cNvSpPr/>
      </dsp:nvSpPr>
      <dsp:spPr>
        <a:xfrm>
          <a:off x="280020" y="2529565"/>
          <a:ext cx="509128" cy="5091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519CD-4ECE-4F83-840A-FB5ABBCC546D}">
      <dsp:nvSpPr>
        <dsp:cNvPr id="0" name=""/>
        <dsp:cNvSpPr/>
      </dsp:nvSpPr>
      <dsp:spPr>
        <a:xfrm>
          <a:off x="1069170" y="2321285"/>
          <a:ext cx="4643450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/>
            <a:t>L’IPC (Paris): </a:t>
          </a:r>
          <a:r>
            <a:rPr lang="fr-FR" sz="1800" i="1" kern="1200"/>
            <a:t>Licence de Philosophie ou Psychologie</a:t>
          </a:r>
          <a:endParaRPr lang="en-US" sz="1800" kern="1200"/>
        </a:p>
      </dsp:txBody>
      <dsp:txXfrm>
        <a:off x="1069170" y="2321285"/>
        <a:ext cx="4643450" cy="925688"/>
      </dsp:txXfrm>
    </dsp:sp>
    <dsp:sp modelId="{7F455598-5FED-4E57-9276-88597A9A8AA1}">
      <dsp:nvSpPr>
        <dsp:cNvPr id="0" name=""/>
        <dsp:cNvSpPr/>
      </dsp:nvSpPr>
      <dsp:spPr>
        <a:xfrm>
          <a:off x="0" y="3478396"/>
          <a:ext cx="5713666" cy="925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D07B9-00B5-4F6A-8323-75A86FEFC52D}">
      <dsp:nvSpPr>
        <dsp:cNvPr id="0" name=""/>
        <dsp:cNvSpPr/>
      </dsp:nvSpPr>
      <dsp:spPr>
        <a:xfrm>
          <a:off x="280020" y="3686676"/>
          <a:ext cx="509128" cy="50912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191ED-2711-4619-B7DF-46D119264D68}">
      <dsp:nvSpPr>
        <dsp:cNvPr id="0" name=""/>
        <dsp:cNvSpPr/>
      </dsp:nvSpPr>
      <dsp:spPr>
        <a:xfrm>
          <a:off x="1069170" y="3478396"/>
          <a:ext cx="4643450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/>
            <a:t>ICES (La Roche sur Yon) : </a:t>
          </a:r>
          <a:r>
            <a:rPr lang="fr-FR" sz="1800" kern="1200"/>
            <a:t>Licences</a:t>
          </a:r>
          <a:endParaRPr lang="en-US" sz="1800" kern="1200"/>
        </a:p>
      </dsp:txBody>
      <dsp:txXfrm>
        <a:off x="1069170" y="3478396"/>
        <a:ext cx="4643450" cy="925688"/>
      </dsp:txXfrm>
    </dsp:sp>
    <dsp:sp modelId="{DB86AC2E-A131-4DBA-9EE1-66DD893D9071}">
      <dsp:nvSpPr>
        <dsp:cNvPr id="0" name=""/>
        <dsp:cNvSpPr/>
      </dsp:nvSpPr>
      <dsp:spPr>
        <a:xfrm>
          <a:off x="0" y="4635506"/>
          <a:ext cx="5713666" cy="925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E7815-7FBE-4FBB-8C42-5056217BE9BF}">
      <dsp:nvSpPr>
        <dsp:cNvPr id="0" name=""/>
        <dsp:cNvSpPr/>
      </dsp:nvSpPr>
      <dsp:spPr>
        <a:xfrm>
          <a:off x="280020" y="4843786"/>
          <a:ext cx="509128" cy="50912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0DC49-DE45-43A7-ABC4-583FAD6791C8}">
      <dsp:nvSpPr>
        <dsp:cNvPr id="0" name=""/>
        <dsp:cNvSpPr/>
      </dsp:nvSpPr>
      <dsp:spPr>
        <a:xfrm>
          <a:off x="1069170" y="4635506"/>
          <a:ext cx="4643450" cy="92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69" tIns="97969" rIns="97969" bIns="9796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/>
            <a:t>Angers : </a:t>
          </a:r>
          <a:r>
            <a:rPr lang="fr-FR" sz="1800" kern="1200"/>
            <a:t>Institut Albert le Grand (IRCOM)Licences lettres et sciences politiques</a:t>
          </a:r>
          <a:endParaRPr lang="en-US" sz="1800" kern="1200"/>
        </a:p>
      </dsp:txBody>
      <dsp:txXfrm>
        <a:off x="1069170" y="4635506"/>
        <a:ext cx="4643450" cy="92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5544" cy="345129"/>
          </a:xfrm>
          <a:prstGeom prst="rect">
            <a:avLst/>
          </a:prstGeom>
        </p:spPr>
        <p:txBody>
          <a:bodyPr vert="horz" lIns="82826" tIns="41413" rIns="82826" bIns="41413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69193" y="0"/>
            <a:ext cx="4185544" cy="345129"/>
          </a:xfrm>
          <a:prstGeom prst="rect">
            <a:avLst/>
          </a:prstGeom>
        </p:spPr>
        <p:txBody>
          <a:bodyPr vert="horz" lIns="82826" tIns="41413" rIns="82826" bIns="41413" rtlCol="0"/>
          <a:lstStyle>
            <a:lvl1pPr algn="r">
              <a:defRPr sz="1100"/>
            </a:lvl1pPr>
          </a:lstStyle>
          <a:p>
            <a:fld id="{682C9099-3172-476F-8845-10768FCE373E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31921"/>
            <a:ext cx="4185544" cy="345129"/>
          </a:xfrm>
          <a:prstGeom prst="rect">
            <a:avLst/>
          </a:prstGeom>
        </p:spPr>
        <p:txBody>
          <a:bodyPr vert="horz" lIns="82826" tIns="41413" rIns="82826" bIns="41413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69193" y="6531921"/>
            <a:ext cx="4185544" cy="345129"/>
          </a:xfrm>
          <a:prstGeom prst="rect">
            <a:avLst/>
          </a:prstGeom>
        </p:spPr>
        <p:txBody>
          <a:bodyPr vert="horz" lIns="82826" tIns="41413" rIns="82826" bIns="41413" rtlCol="0" anchor="b"/>
          <a:lstStyle>
            <a:lvl1pPr algn="r">
              <a:defRPr sz="1100"/>
            </a:lvl1pPr>
          </a:lstStyle>
          <a:p>
            <a:fld id="{FE548840-9B5B-4493-B02E-BA70A49331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53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0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965718" y="3266541"/>
            <a:ext cx="7725283" cy="30944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b="0" strike="noStrike" spc="-1"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hdr"/>
          </p:nvPr>
        </p:nvSpPr>
        <p:spPr>
          <a:xfrm>
            <a:off x="1" y="0"/>
            <a:ext cx="4190755" cy="34362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200" b="0" strike="noStrike" spc="-1">
              <a:latin typeface="Times New Roman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 type="dt"/>
          </p:nvPr>
        </p:nvSpPr>
        <p:spPr>
          <a:xfrm>
            <a:off x="5465963" y="0"/>
            <a:ext cx="4190755" cy="34362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200" b="0" strike="noStrike" spc="-1">
              <a:latin typeface="Times New Roman"/>
            </a:endParaRPr>
          </a:p>
        </p:txBody>
      </p:sp>
      <p:sp>
        <p:nvSpPr>
          <p:cNvPr id="544" name="PlaceHolder 5"/>
          <p:cNvSpPr>
            <a:spLocks noGrp="1"/>
          </p:cNvSpPr>
          <p:nvPr>
            <p:ph type="ftr"/>
          </p:nvPr>
        </p:nvSpPr>
        <p:spPr>
          <a:xfrm>
            <a:off x="1" y="6533312"/>
            <a:ext cx="4190755" cy="34362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fr-FR" sz="2200" b="0" strike="noStrike" spc="-1">
              <a:latin typeface="Times New Roman"/>
            </a:endParaRPr>
          </a:p>
        </p:txBody>
      </p:sp>
      <p:sp>
        <p:nvSpPr>
          <p:cNvPr id="545" name="PlaceHolder 6"/>
          <p:cNvSpPr>
            <a:spLocks noGrp="1"/>
          </p:cNvSpPr>
          <p:nvPr>
            <p:ph type="sldNum"/>
          </p:nvPr>
        </p:nvSpPr>
        <p:spPr>
          <a:xfrm>
            <a:off x="5465963" y="6533312"/>
            <a:ext cx="4190755" cy="34362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9258FBD-1761-484A-AB96-8603C121CA61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432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9512E6B-79AF-48FC-BB95-9A09E078B8D2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 lang="fr-FR" sz="1300" spc="-1">
              <a:latin typeface="Arial"/>
            </a:endParaRPr>
          </a:p>
        </p:txBody>
      </p:sp>
      <p:sp>
        <p:nvSpPr>
          <p:cNvPr id="60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965718" y="3266541"/>
            <a:ext cx="7725283" cy="30944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55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CF1B612-564B-4F45-B90B-22FFFE4F3F55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fr-FR" sz="1300" spc="-1">
              <a:latin typeface="Arial"/>
            </a:endParaRPr>
          </a:p>
        </p:txBody>
      </p:sp>
      <p:sp>
        <p:nvSpPr>
          <p:cNvPr id="67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0D9B578-1BB5-44DE-8A6B-0EFFE89EEAEF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fr-FR" sz="1300" spc="-1">
              <a:latin typeface="Arial"/>
            </a:endParaRPr>
          </a:p>
        </p:txBody>
      </p:sp>
      <p:sp>
        <p:nvSpPr>
          <p:cNvPr id="67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53DA695-CC0A-4E83-8F0E-CA1933871419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18</a:t>
            </a:fld>
            <a:endParaRPr lang="fr-FR" sz="1300" spc="-1">
              <a:latin typeface="Arial"/>
            </a:endParaRPr>
          </a:p>
        </p:txBody>
      </p:sp>
      <p:sp>
        <p:nvSpPr>
          <p:cNvPr id="67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11500" y="515938"/>
            <a:ext cx="3435350" cy="2578100"/>
          </a:xfrm>
          <a:prstGeom prst="rect">
            <a:avLst/>
          </a:prstGeom>
        </p:spPr>
      </p:sp>
      <p:sp>
        <p:nvSpPr>
          <p:cNvPr id="676" name="PlaceHolder 5"/>
          <p:cNvSpPr>
            <a:spLocks noGrp="1"/>
          </p:cNvSpPr>
          <p:nvPr>
            <p:ph type="body"/>
          </p:nvPr>
        </p:nvSpPr>
        <p:spPr>
          <a:xfrm>
            <a:off x="1287623" y="3266540"/>
            <a:ext cx="7081931" cy="30271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68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78C2630-1C72-4558-B5A6-417664F5668D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fr-FR" sz="1300" spc="-1">
              <a:latin typeface="Arial"/>
            </a:endParaRPr>
          </a:p>
        </p:txBody>
      </p:sp>
      <p:sp>
        <p:nvSpPr>
          <p:cNvPr id="70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BCAFDFE-2BAD-40EE-9A87-69AF5F296558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fr-FR" sz="1300" spc="-1">
              <a:latin typeface="Arial"/>
            </a:endParaRPr>
          </a:p>
        </p:txBody>
      </p:sp>
      <p:sp>
        <p:nvSpPr>
          <p:cNvPr id="70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A1FD999-320C-49A5-A546-A20836D71B63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20</a:t>
            </a:fld>
            <a:endParaRPr lang="fr-FR" sz="1300" spc="-1">
              <a:latin typeface="Arial"/>
            </a:endParaRPr>
          </a:p>
        </p:txBody>
      </p:sp>
      <p:sp>
        <p:nvSpPr>
          <p:cNvPr id="70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706" name="PlaceHolder 5"/>
          <p:cNvSpPr>
            <a:spLocks noGrp="1"/>
          </p:cNvSpPr>
          <p:nvPr>
            <p:ph type="body"/>
          </p:nvPr>
        </p:nvSpPr>
        <p:spPr>
          <a:xfrm>
            <a:off x="965718" y="3266540"/>
            <a:ext cx="7725283" cy="303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14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FE9B8D5-3A5E-43FD-9615-10CF375603F5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22</a:t>
            </a:fld>
            <a:endParaRPr lang="fr-FR" sz="1300" spc="-1">
              <a:latin typeface="Arial"/>
            </a:endParaRPr>
          </a:p>
        </p:txBody>
      </p:sp>
      <p:sp>
        <p:nvSpPr>
          <p:cNvPr id="64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F050A39-C25D-4D32-A759-B785BFFD617C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22</a:t>
            </a:fld>
            <a:endParaRPr lang="fr-FR" sz="1300" spc="-1">
              <a:latin typeface="Arial"/>
            </a:endParaRPr>
          </a:p>
        </p:txBody>
      </p:sp>
      <p:sp>
        <p:nvSpPr>
          <p:cNvPr id="64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48D1FD7-3D78-4A25-ADA4-96CEA13F85A3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22</a:t>
            </a:fld>
            <a:endParaRPr lang="fr-FR" sz="1300" spc="-1">
              <a:latin typeface="Arial"/>
            </a:endParaRPr>
          </a:p>
        </p:txBody>
      </p:sp>
      <p:sp>
        <p:nvSpPr>
          <p:cNvPr id="64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646" name="PlaceHolder 5"/>
          <p:cNvSpPr>
            <a:spLocks noGrp="1"/>
          </p:cNvSpPr>
          <p:nvPr>
            <p:ph type="body"/>
          </p:nvPr>
        </p:nvSpPr>
        <p:spPr>
          <a:xfrm>
            <a:off x="965718" y="3266540"/>
            <a:ext cx="7725283" cy="303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1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29A0C6D-EEC4-49AB-B547-C96EC745AFF1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23</a:t>
            </a:fld>
            <a:endParaRPr lang="fr-FR" sz="1300" spc="-1">
              <a:latin typeface="Arial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FA6F739-16A4-4884-9673-C8C33AE6C8B0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23</a:t>
            </a:fld>
            <a:endParaRPr lang="fr-FR" sz="1300" spc="-1">
              <a:latin typeface="Arial"/>
            </a:endParaRPr>
          </a:p>
        </p:txBody>
      </p:sp>
      <p:sp>
        <p:nvSpPr>
          <p:cNvPr id="66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070DFA9-429D-49B1-A72E-65A36DFBF56A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23</a:t>
            </a:fld>
            <a:endParaRPr lang="fr-FR" sz="1300" spc="-1">
              <a:latin typeface="Arial"/>
            </a:endParaRPr>
          </a:p>
        </p:txBody>
      </p:sp>
      <p:sp>
        <p:nvSpPr>
          <p:cNvPr id="66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666" name="PlaceHolder 5"/>
          <p:cNvSpPr>
            <a:spLocks noGrp="1"/>
          </p:cNvSpPr>
          <p:nvPr>
            <p:ph type="body"/>
          </p:nvPr>
        </p:nvSpPr>
        <p:spPr>
          <a:xfrm>
            <a:off x="965718" y="3266540"/>
            <a:ext cx="7725283" cy="303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79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9258FBD-1761-484A-AB96-8603C121CA61}" type="slidenum">
              <a:rPr lang="fr-FR" sz="13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27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356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9258FBD-1761-484A-AB96-8603C121CA61}" type="slidenum">
              <a:rPr lang="fr-FR" sz="13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28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78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9258FBD-1761-484A-AB96-8603C121CA61}" type="slidenum">
              <a:rPr lang="fr-FR" sz="13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29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224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258EC5B-BF55-4E86-BCB9-4933F1E9B03D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fr-FR" sz="1300" spc="-1">
              <a:latin typeface="Arial"/>
            </a:endParaRPr>
          </a:p>
        </p:txBody>
      </p:sp>
      <p:sp>
        <p:nvSpPr>
          <p:cNvPr id="65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8EBC83A-CA23-40C7-A656-618CD00C7961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fr-FR" sz="1300" spc="-1">
              <a:latin typeface="Arial"/>
            </a:endParaRPr>
          </a:p>
        </p:txBody>
      </p:sp>
      <p:sp>
        <p:nvSpPr>
          <p:cNvPr id="65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432C08A-20E6-4D44-8F5A-87126CC46002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31</a:t>
            </a:fld>
            <a:endParaRPr lang="fr-FR" sz="1300" spc="-1">
              <a:latin typeface="Arial"/>
            </a:endParaRPr>
          </a:p>
        </p:txBody>
      </p:sp>
      <p:sp>
        <p:nvSpPr>
          <p:cNvPr id="65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11500" y="515938"/>
            <a:ext cx="3435350" cy="2578100"/>
          </a:xfrm>
          <a:prstGeom prst="rect">
            <a:avLst/>
          </a:prstGeom>
        </p:spPr>
      </p:sp>
      <p:sp>
        <p:nvSpPr>
          <p:cNvPr id="656" name="PlaceHolder 5"/>
          <p:cNvSpPr>
            <a:spLocks noGrp="1"/>
          </p:cNvSpPr>
          <p:nvPr>
            <p:ph type="body"/>
          </p:nvPr>
        </p:nvSpPr>
        <p:spPr>
          <a:xfrm>
            <a:off x="1287623" y="3266541"/>
            <a:ext cx="7081931" cy="30947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42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9258FBD-1761-484A-AB96-8603C121CA61}" type="slidenum">
              <a:rPr lang="fr-FR" sz="13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39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70753BC-8C25-445A-823A-EED86FAC6420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 lang="fr-FR" sz="1300" spc="-1">
              <a:latin typeface="Arial"/>
            </a:endParaRPr>
          </a:p>
        </p:txBody>
      </p:sp>
      <p:sp>
        <p:nvSpPr>
          <p:cNvPr id="63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DE1EF5A-A0BD-4F68-91B6-A0027386B586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 lang="fr-FR" sz="1300" spc="-1">
              <a:latin typeface="Arial"/>
            </a:endParaRPr>
          </a:p>
        </p:txBody>
      </p:sp>
      <p:sp>
        <p:nvSpPr>
          <p:cNvPr id="63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6825FD3-5A0C-48F1-B30B-8607A2227A1D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 lang="fr-FR" sz="1300" spc="-1">
              <a:latin typeface="Arial"/>
            </a:endParaRPr>
          </a:p>
        </p:txBody>
      </p:sp>
      <p:sp>
        <p:nvSpPr>
          <p:cNvPr id="63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636" name="PlaceHolder 5"/>
          <p:cNvSpPr>
            <a:spLocks noGrp="1"/>
          </p:cNvSpPr>
          <p:nvPr>
            <p:ph type="body"/>
          </p:nvPr>
        </p:nvSpPr>
        <p:spPr>
          <a:xfrm>
            <a:off x="965718" y="3266540"/>
            <a:ext cx="7725283" cy="303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31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CFD48CE-387B-4B76-BEC7-A3E28685D62A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 lang="fr-FR" sz="1300" spc="-1">
              <a:latin typeface="Arial"/>
            </a:endParaRPr>
          </a:p>
        </p:txBody>
      </p:sp>
      <p:sp>
        <p:nvSpPr>
          <p:cNvPr id="71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E58A891-1AE1-46D8-82EC-56AD12167D85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 lang="fr-FR" sz="1300" spc="-1">
              <a:latin typeface="Arial"/>
            </a:endParaRPr>
          </a:p>
        </p:txBody>
      </p:sp>
      <p:sp>
        <p:nvSpPr>
          <p:cNvPr id="71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65CD601-0B6C-40A2-B93E-C1B1A38EDCD3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 lang="fr-FR" sz="1300" spc="-1">
              <a:latin typeface="Arial"/>
            </a:endParaRPr>
          </a:p>
        </p:txBody>
      </p:sp>
      <p:sp>
        <p:nvSpPr>
          <p:cNvPr id="71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716" name="PlaceHolder 5"/>
          <p:cNvSpPr>
            <a:spLocks noGrp="1"/>
          </p:cNvSpPr>
          <p:nvPr>
            <p:ph type="body"/>
          </p:nvPr>
        </p:nvSpPr>
        <p:spPr>
          <a:xfrm>
            <a:off x="965718" y="3266540"/>
            <a:ext cx="7725283" cy="303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43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574A5F5-C427-4614-843B-FE9E6C25D45F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 lang="fr-FR" sz="1300" spc="-1">
              <a:latin typeface="Arial"/>
            </a:endParaRPr>
          </a:p>
        </p:txBody>
      </p:sp>
      <p:sp>
        <p:nvSpPr>
          <p:cNvPr id="718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FDCB19A-00EF-4F19-B134-CAC07877CB2B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 lang="fr-FR" sz="1300" spc="-1">
              <a:latin typeface="Arial"/>
            </a:endParaRPr>
          </a:p>
        </p:txBody>
      </p:sp>
      <p:sp>
        <p:nvSpPr>
          <p:cNvPr id="719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653359B-2552-46B7-9E7E-C52DA0E4BC8F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 lang="fr-FR" sz="1300" spc="-1">
              <a:latin typeface="Arial"/>
            </a:endParaRPr>
          </a:p>
        </p:txBody>
      </p:sp>
      <p:sp>
        <p:nvSpPr>
          <p:cNvPr id="720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721" name="PlaceHolder 5"/>
          <p:cNvSpPr>
            <a:spLocks noGrp="1"/>
          </p:cNvSpPr>
          <p:nvPr>
            <p:ph type="body"/>
          </p:nvPr>
        </p:nvSpPr>
        <p:spPr>
          <a:xfrm>
            <a:off x="965718" y="3266540"/>
            <a:ext cx="7725283" cy="30366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48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vœux multiples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9258FBD-1761-484A-AB96-8603C121CA61}" type="slidenum">
              <a:rPr lang="fr-FR" sz="13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463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D9E4AC6-0892-4B5C-A9D0-DA3802DA1B88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698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F9B02FE-F9EC-44AE-990E-6CF6812140C3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699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83A1E8E-9224-41BA-A9A0-3ED12D8353F2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700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09913" y="522288"/>
            <a:ext cx="3435350" cy="2578100"/>
          </a:xfrm>
          <a:prstGeom prst="rect">
            <a:avLst/>
          </a:prstGeom>
        </p:spPr>
      </p:sp>
      <p:sp>
        <p:nvSpPr>
          <p:cNvPr id="701" name="PlaceHolder 5"/>
          <p:cNvSpPr>
            <a:spLocks noGrp="1"/>
          </p:cNvSpPr>
          <p:nvPr>
            <p:ph type="body"/>
          </p:nvPr>
        </p:nvSpPr>
        <p:spPr>
          <a:xfrm>
            <a:off x="965718" y="3266541"/>
            <a:ext cx="7725283" cy="30944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71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extShape 1"/>
          <p:cNvSpPr txBox="1"/>
          <p:nvPr/>
        </p:nvSpPr>
        <p:spPr>
          <a:xfrm>
            <a:off x="4964251" y="5587411"/>
            <a:ext cx="3796190" cy="294074"/>
          </a:xfrm>
          <a:prstGeom prst="rect">
            <a:avLst/>
          </a:prstGeom>
          <a:noFill/>
          <a:ln>
            <a:noFill/>
          </a:ln>
        </p:spPr>
        <p:txBody>
          <a:bodyPr lIns="82826" tIns="41413" rIns="82826" bIns="41413" anchor="b">
            <a:noAutofit/>
          </a:bodyPr>
          <a:lstStyle/>
          <a:p>
            <a:pPr algn="r">
              <a:lnSpc>
                <a:spcPct val="100000"/>
              </a:lnSpc>
            </a:pPr>
            <a:fld id="{E3737F27-D631-40E5-B98C-A813C88B556B}" type="slidenum">
              <a:rPr lang="fr-FR" sz="1100" spc="-1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 lang="fr-FR" sz="1100" spc="-1">
              <a:latin typeface="Arial"/>
            </a:endParaRPr>
          </a:p>
        </p:txBody>
      </p:sp>
      <p:sp>
        <p:nvSpPr>
          <p:cNvPr id="104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909888" y="439738"/>
            <a:ext cx="2941637" cy="2206625"/>
          </a:xfrm>
          <a:prstGeom prst="rect">
            <a:avLst/>
          </a:prstGeom>
        </p:spPr>
      </p:sp>
      <p:sp>
        <p:nvSpPr>
          <p:cNvPr id="1047" name="PlaceHolder 3"/>
          <p:cNvSpPr>
            <a:spLocks noGrp="1"/>
          </p:cNvSpPr>
          <p:nvPr>
            <p:ph type="body"/>
          </p:nvPr>
        </p:nvSpPr>
        <p:spPr>
          <a:xfrm>
            <a:off x="1168059" y="2793705"/>
            <a:ext cx="6424323" cy="25887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12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1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CF1B612-564B-4F45-B90B-22FFFE4F3F55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fr-FR" sz="1300" spc="-1">
              <a:latin typeface="Arial"/>
            </a:endParaRPr>
          </a:p>
        </p:txBody>
      </p:sp>
      <p:sp>
        <p:nvSpPr>
          <p:cNvPr id="673" name="TextShape 2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0D9B578-1BB5-44DE-8A6B-0EFFE89EEAEF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fr-FR" sz="1300" spc="-1">
              <a:latin typeface="Arial"/>
            </a:endParaRPr>
          </a:p>
        </p:txBody>
      </p:sp>
      <p:sp>
        <p:nvSpPr>
          <p:cNvPr id="674" name="TextShape 3"/>
          <p:cNvSpPr txBox="1"/>
          <p:nvPr/>
        </p:nvSpPr>
        <p:spPr>
          <a:xfrm>
            <a:off x="5465963" y="6533312"/>
            <a:ext cx="4190755" cy="343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53DA695-CC0A-4E83-8F0E-CA1933871419}" type="slidenum">
              <a:rPr lang="fr-FR" sz="1300" spc="-1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 lang="fr-FR" sz="1300" spc="-1">
              <a:latin typeface="Arial"/>
            </a:endParaRPr>
          </a:p>
        </p:txBody>
      </p:sp>
      <p:sp>
        <p:nvSpPr>
          <p:cNvPr id="675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3111500" y="515938"/>
            <a:ext cx="3435350" cy="2578100"/>
          </a:xfrm>
          <a:prstGeom prst="rect">
            <a:avLst/>
          </a:prstGeom>
        </p:spPr>
      </p:sp>
      <p:sp>
        <p:nvSpPr>
          <p:cNvPr id="676" name="PlaceHolder 5"/>
          <p:cNvSpPr>
            <a:spLocks noGrp="1"/>
          </p:cNvSpPr>
          <p:nvPr>
            <p:ph type="body"/>
          </p:nvPr>
        </p:nvSpPr>
        <p:spPr>
          <a:xfrm>
            <a:off x="1287623" y="3266540"/>
            <a:ext cx="7081931" cy="30271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70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504000" y="4374720"/>
            <a:ext cx="907200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504000" y="437472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5152680" y="437472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504000" y="4374720"/>
            <a:ext cx="292104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 type="body"/>
          </p:nvPr>
        </p:nvSpPr>
        <p:spPr>
          <a:xfrm>
            <a:off x="3571560" y="4374720"/>
            <a:ext cx="292104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 type="body"/>
          </p:nvPr>
        </p:nvSpPr>
        <p:spPr>
          <a:xfrm>
            <a:off x="6639120" y="4374720"/>
            <a:ext cx="292104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405BE-FA2B-445D-B74A-4D6C296D06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105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308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05BE-FA2B-445D-B74A-4D6C296D06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766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072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0671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87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4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022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12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2077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034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80613" cy="7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809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47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9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05BE-FA2B-445D-B74A-4D6C296D06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0506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877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3"/>
            <a:ext cx="4082653" cy="44350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147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6230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886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0910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78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72" y="806365"/>
            <a:ext cx="5522508" cy="5795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22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665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418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7218"/>
            <a:ext cx="2173635" cy="634649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7217"/>
            <a:ext cx="6394896" cy="6346489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977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64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48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05BE-FA2B-445D-B74A-4D6C296D06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94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62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2"/>
            <a:ext cx="4082653" cy="44350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8342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6"/>
            <a:ext cx="4082653" cy="36230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8292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1090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2157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134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10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939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4823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6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05BE-FA2B-445D-B74A-4D6C296D06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2543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23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2"/>
            <a:ext cx="4082653" cy="44350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8639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004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6459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219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349287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590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399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chemeClr val="tx1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2137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384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91440" rIns="45720" bIns="9144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3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144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616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9053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05BE-FA2B-445D-B74A-4D6C296D06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5279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492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8527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9245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953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831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89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504000" y="437472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276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186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80613" cy="7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985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2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962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81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05BE-FA2B-445D-B74A-4D6C296D06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9129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84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9549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84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152680" y="437472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509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91246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284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143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4590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1860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50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28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04000" y="4374720"/>
            <a:ext cx="9072000" cy="237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1"/>
            <a:ext cx="10080626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8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" y="7055697"/>
            <a:ext cx="10080613" cy="503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1"/>
            <a:ext cx="10080626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0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3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2A4FE9A-8637-457C-8AAF-3844BB533317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  <a:ea typeface="Arial Unicode MS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27.png"/><Relationship Id="rId4" Type="http://schemas.openxmlformats.org/officeDocument/2006/relationships/hyperlink" Target="https://www.parcoursup.fr/index.php?desc=acces_etudes_sant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57" y="700758"/>
            <a:ext cx="9212635" cy="2736095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5695A67-C41E-F7BA-45A4-E888AD8EE1C9}"/>
              </a:ext>
            </a:extLst>
          </p:cNvPr>
          <p:cNvSpPr txBox="1"/>
          <p:nvPr/>
        </p:nvSpPr>
        <p:spPr>
          <a:xfrm>
            <a:off x="505455" y="2826121"/>
            <a:ext cx="6766202" cy="400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44,6 </a:t>
            </a:r>
            <a:r>
              <a:rPr lang="en-US" sz="2000" dirty="0"/>
              <a:t>% de mention TB </a:t>
            </a:r>
            <a:r>
              <a:rPr lang="en-US" sz="2000" dirty="0" err="1" smtClean="0"/>
              <a:t>dont</a:t>
            </a:r>
            <a:r>
              <a:rPr lang="en-US" sz="2000" dirty="0" smtClean="0"/>
              <a:t> 12 </a:t>
            </a:r>
            <a:r>
              <a:rPr lang="en-US" sz="2000" dirty="0" err="1" smtClean="0"/>
              <a:t>Félicitations</a:t>
            </a:r>
            <a:r>
              <a:rPr lang="en-US" sz="2000" dirty="0" smtClean="0"/>
              <a:t> du jury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34,1% </a:t>
            </a:r>
            <a:r>
              <a:rPr lang="en-US" sz="2000" dirty="0"/>
              <a:t>de mention B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18,1% de mention AB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3,5% </a:t>
            </a:r>
            <a:r>
              <a:rPr lang="en-US" sz="2000" dirty="0"/>
              <a:t>de mention 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Soit</a:t>
            </a:r>
            <a:r>
              <a:rPr lang="en-US" sz="32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902030302020204" pitchFamily="66" charset="0"/>
              </a:rPr>
              <a:t>96,5% </a:t>
            </a:r>
            <a:r>
              <a:rPr lang="en-US" sz="3200" dirty="0">
                <a:solidFill>
                  <a:srgbClr val="002060"/>
                </a:solidFill>
                <a:latin typeface="Comic Sans MS" panose="030F0902030302020204" pitchFamily="66" charset="0"/>
              </a:rPr>
              <a:t>de mentions</a:t>
            </a: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7CAF3037-8508-9EA3-9F97-69ACCD1C72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608319" y="3134096"/>
            <a:ext cx="3405121" cy="30106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91E0CF6-2FAD-CD01-1B28-483598E37D40}"/>
              </a:ext>
            </a:extLst>
          </p:cNvPr>
          <p:cNvSpPr txBox="1"/>
          <p:nvPr/>
        </p:nvSpPr>
        <p:spPr>
          <a:xfrm>
            <a:off x="529234" y="1126951"/>
            <a:ext cx="8930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902030302020204" pitchFamily="66" charset="0"/>
              </a:rPr>
              <a:t>100% de </a:t>
            </a:r>
            <a:r>
              <a:rPr lang="en-US" sz="3600" dirty="0" err="1">
                <a:latin typeface="Comic Sans MS" panose="030F0902030302020204" pitchFamily="66" charset="0"/>
              </a:rPr>
              <a:t>réussite</a:t>
            </a:r>
            <a:r>
              <a:rPr lang="en-US" sz="3600" dirty="0">
                <a:latin typeface="Comic Sans MS" panose="030F0902030302020204" pitchFamily="66" charset="0"/>
              </a:rPr>
              <a:t> au Bac </a:t>
            </a:r>
            <a:r>
              <a:rPr lang="en-US" sz="3600" dirty="0" smtClean="0">
                <a:latin typeface="Comic Sans MS" panose="030F0902030302020204" pitchFamily="66" charset="0"/>
              </a:rPr>
              <a:t>2023</a:t>
            </a:r>
            <a:endParaRPr lang="en-US" sz="3600" dirty="0">
              <a:latin typeface="Comic Sans MS" panose="030F0902030302020204" pitchFamily="66" charset="0"/>
            </a:endParaRPr>
          </a:p>
          <a:p>
            <a:pPr algn="ctr"/>
            <a:r>
              <a:rPr lang="en-US" sz="3600" dirty="0" smtClean="0">
                <a:latin typeface="Comic Sans MS" panose="030F0902030302020204" pitchFamily="66" charset="0"/>
              </a:rPr>
              <a:t>314 </a:t>
            </a:r>
            <a:r>
              <a:rPr lang="en-US" sz="3600" dirty="0" err="1">
                <a:latin typeface="Comic Sans MS" panose="030F0902030302020204" pitchFamily="66" charset="0"/>
              </a:rPr>
              <a:t>bacheliers</a:t>
            </a:r>
            <a:endParaRPr lang="en-US" sz="3600" dirty="0">
              <a:latin typeface="Comic Sans MS" panose="030F0902030302020204" pitchFamily="66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27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6982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27217C-F152-43FA-A64C-AF4048E4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" y="162716"/>
            <a:ext cx="2825814" cy="5761620"/>
          </a:xfrm>
        </p:spPr>
        <p:txBody>
          <a:bodyPr anchor="t">
            <a:normAutofit/>
          </a:bodyPr>
          <a:lstStyle/>
          <a:p>
            <a:r>
              <a:rPr lang="fr-FR" sz="4400" b="1" dirty="0">
                <a:solidFill>
                  <a:schemeClr val="accent2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ECG </a:t>
            </a:r>
            <a: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classe préparatoire aux grandes écoles de commerce qui remplace ECE et ECS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D7303-E1FF-43AA-90B0-4F9BCFF401E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661007" y="503979"/>
            <a:ext cx="7419618" cy="663630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4 parcours, dissociés sur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Parcoursup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, vœux multiples</a:t>
            </a:r>
          </a:p>
          <a:p>
            <a:pPr>
              <a:spcAft>
                <a:spcPts val="600"/>
              </a:spcAft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fr-FR" dirty="0"/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3AFD02D3-D241-4DF0-86B2-8B198BB7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990" y="962710"/>
            <a:ext cx="6283289" cy="1466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0C1FBB-F30D-1BD7-9361-7B2A1C2C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40" y="3203959"/>
            <a:ext cx="7791503" cy="320040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96758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3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5" y="7055696"/>
            <a:ext cx="10078000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Rectangle 103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7" name="Straight Connector 103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8519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8" name="Rectangle 1036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6982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D63F4D-58BF-42D5-D5C9-E21BDE46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04" y="5015784"/>
            <a:ext cx="9019872" cy="116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8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Les prépas scientifiques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94F1D-EBB3-FB66-C2D4-E09A31211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10" y="705569"/>
            <a:ext cx="6936854" cy="39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38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210" y="6193653"/>
            <a:ext cx="8694539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Rectangle 1040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Rectangle 1042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09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9AB583-3149-A4AF-FFB9-F0BDD66CF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6" t="33895" b="3098"/>
          <a:stretch/>
        </p:blipFill>
        <p:spPr bwMode="auto">
          <a:xfrm>
            <a:off x="6174020" y="709303"/>
            <a:ext cx="2511498" cy="61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6FCB9A-B91A-F84A-8B2D-C5998A1B1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5" t="17103" r="5045" b="63631"/>
          <a:stretch/>
        </p:blipFill>
        <p:spPr bwMode="auto">
          <a:xfrm>
            <a:off x="530142" y="1980063"/>
            <a:ext cx="4241423" cy="35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7E603E-AF47-4041-C870-950B89AEDE9D}"/>
              </a:ext>
            </a:extLst>
          </p:cNvPr>
          <p:cNvSpPr txBox="1"/>
          <p:nvPr/>
        </p:nvSpPr>
        <p:spPr>
          <a:xfrm>
            <a:off x="530142" y="5747658"/>
            <a:ext cx="4241423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LES ECOLES POST-BAC</a:t>
            </a:r>
          </a:p>
        </p:txBody>
      </p:sp>
    </p:spTree>
    <p:extLst>
      <p:ext uri="{BB962C8B-B14F-4D97-AF65-F5344CB8AC3E}">
        <p14:creationId xmlns:p14="http://schemas.microsoft.com/office/powerpoint/2010/main" val="205740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A23741-C8CC-49EF-950D-A0B72BACD6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5924" cy="75596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E823DD-C233-455F-9FF9-40C20F5D16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9287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3DCC01-188D-A636-4512-789443C3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02" y="569714"/>
            <a:ext cx="2706488" cy="2319133"/>
          </a:xfrm>
        </p:spPr>
        <p:txBody>
          <a:bodyPr>
            <a:normAutofit fontScale="90000"/>
          </a:bodyPr>
          <a:lstStyle/>
          <a:p>
            <a:r>
              <a:rPr lang="fr-FR" sz="3500" dirty="0">
                <a:solidFill>
                  <a:srgbClr val="FFFFFF"/>
                </a:solidFill>
              </a:rPr>
              <a:t>ECOLE DE COMMERCE ET DE MANAGEMENT</a:t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dirty="0">
                <a:solidFill>
                  <a:srgbClr val="FFFFFF"/>
                </a:solidFill>
              </a:rPr>
              <a:t>POST-BAC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F00AF-6C1D-4FC6-89F3-121ED766A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8B12E3-B15C-3F9E-3634-FF483F6F5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04"/>
          <a:stretch/>
        </p:blipFill>
        <p:spPr>
          <a:xfrm>
            <a:off x="3620179" y="821802"/>
            <a:ext cx="6053344" cy="56703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5CD124-6C9F-4CCD-349D-329CEA002E29}"/>
              </a:ext>
            </a:extLst>
          </p:cNvPr>
          <p:cNvSpPr txBox="1"/>
          <p:nvPr/>
        </p:nvSpPr>
        <p:spPr>
          <a:xfrm>
            <a:off x="375844" y="4224759"/>
            <a:ext cx="272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Concours: </a:t>
            </a:r>
            <a:r>
              <a:rPr lang="fr-FR" dirty="0" err="1">
                <a:solidFill>
                  <a:schemeClr val="bg1"/>
                </a:solidFill>
              </a:rPr>
              <a:t>Acces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Sesame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en Terminale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E7D6F0B-8A22-FE8C-6773-18131304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655171"/>
            <a:ext cx="3020993" cy="2519892"/>
          </a:xfrm>
        </p:spPr>
        <p:txBody>
          <a:bodyPr/>
          <a:lstStyle/>
          <a:p>
            <a:r>
              <a:rPr lang="fr-FR" dirty="0"/>
              <a:t>ECOLES </a:t>
            </a:r>
            <a:br>
              <a:rPr lang="fr-FR" dirty="0"/>
            </a:br>
            <a:r>
              <a:rPr lang="fr-FR" dirty="0"/>
              <a:t>D’INGENIEUR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7E709A4-5383-C822-99B6-0F0A6B661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Concours: Advance, puissance alpha, Avenir, </a:t>
            </a:r>
            <a:r>
              <a:rPr lang="fr-FR" dirty="0" err="1"/>
              <a:t>Geipi</a:t>
            </a:r>
            <a:r>
              <a:rPr lang="fr-FR" dirty="0"/>
              <a:t> Polytech)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69009B-44F0-30A7-CFBC-C9CD8E548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8" t="15833"/>
          <a:stretch/>
        </p:blipFill>
        <p:spPr>
          <a:xfrm>
            <a:off x="3634451" y="1548003"/>
            <a:ext cx="6387150" cy="38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73A54-4B2A-475A-91D0-E58ABE93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6328899"/>
            <a:ext cx="9734308" cy="907161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4000" b="1" u="sng" spc="-50" dirty="0">
                <a:solidFill>
                  <a:schemeClr val="bg1"/>
                </a:solidFill>
              </a:rPr>
              <a:t>INALCO</a:t>
            </a:r>
            <a:r>
              <a:rPr lang="en-US" sz="4000" b="1" spc="-50" dirty="0">
                <a:solidFill>
                  <a:schemeClr val="bg1"/>
                </a:solidFill>
              </a:rPr>
              <a:t/>
            </a:r>
            <a:br>
              <a:rPr lang="en-US" sz="4000" b="1" spc="-50" dirty="0">
                <a:solidFill>
                  <a:schemeClr val="bg1"/>
                </a:solidFill>
              </a:rPr>
            </a:br>
            <a:r>
              <a:rPr lang="en-US" sz="4000" b="1" spc="-50" dirty="0" err="1">
                <a:solidFill>
                  <a:schemeClr val="bg1"/>
                </a:solidFill>
              </a:rPr>
              <a:t>Institut</a:t>
            </a:r>
            <a:r>
              <a:rPr lang="en-US" sz="4000" b="1" spc="-50" dirty="0">
                <a:solidFill>
                  <a:schemeClr val="bg1"/>
                </a:solidFill>
              </a:rPr>
              <a:t> National des </a:t>
            </a:r>
            <a:r>
              <a:rPr lang="en-US" sz="4000" b="1" spc="-50" dirty="0" err="1">
                <a:solidFill>
                  <a:schemeClr val="bg1"/>
                </a:solidFill>
              </a:rPr>
              <a:t>langues</a:t>
            </a:r>
            <a:r>
              <a:rPr lang="en-US" sz="4000" b="1" spc="-50" dirty="0">
                <a:solidFill>
                  <a:schemeClr val="bg1"/>
                </a:solidFill>
              </a:rPr>
              <a:t> et </a:t>
            </a:r>
            <a:r>
              <a:rPr lang="en-US" sz="4000" b="1" spc="-50" dirty="0" err="1">
                <a:solidFill>
                  <a:schemeClr val="bg1"/>
                </a:solidFill>
              </a:rPr>
              <a:t>civilisations</a:t>
            </a:r>
            <a:r>
              <a:rPr lang="en-US" sz="4000" b="1" spc="-50" dirty="0">
                <a:solidFill>
                  <a:schemeClr val="bg1"/>
                </a:solidFill>
              </a:rPr>
              <a:t> </a:t>
            </a:r>
            <a:r>
              <a:rPr lang="en-US" sz="4000" b="1" spc="-50" dirty="0" err="1">
                <a:solidFill>
                  <a:schemeClr val="bg1"/>
                </a:solidFill>
              </a:rPr>
              <a:t>orientales</a:t>
            </a:r>
            <a:r>
              <a:rPr lang="en-US" sz="4000" b="1" spc="-50" dirty="0">
                <a:solidFill>
                  <a:schemeClr val="bg1"/>
                </a:solidFill>
              </a:rPr>
              <a:t> « </a:t>
            </a:r>
            <a:r>
              <a:rPr lang="en-US" sz="4000" b="1" spc="-50" dirty="0" err="1">
                <a:solidFill>
                  <a:schemeClr val="bg1"/>
                </a:solidFill>
              </a:rPr>
              <a:t>Langues</a:t>
            </a:r>
            <a:r>
              <a:rPr lang="en-US" sz="4000" b="1" spc="-50" dirty="0">
                <a:solidFill>
                  <a:schemeClr val="bg1"/>
                </a:solidFill>
              </a:rPr>
              <a:t> O » </a:t>
            </a:r>
            <a:endParaRPr lang="en-US" sz="4000" spc="-5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04CB7C-5757-6E16-E29D-32FC8069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39" y="323615"/>
            <a:ext cx="6861072" cy="50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0F525B0-A58D-A12B-77F8-57111FF6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9" y="130448"/>
            <a:ext cx="9382638" cy="15991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1" spc="-50" dirty="0"/>
              <a:t>IEP</a:t>
            </a:r>
            <a:r>
              <a:rPr lang="en-US" sz="4800" spc="-50" dirty="0"/>
              <a:t/>
            </a:r>
            <a:br>
              <a:rPr lang="en-US" sz="4800" spc="-50" dirty="0"/>
            </a:br>
            <a:r>
              <a:rPr lang="en-US" sz="4800" spc="-50" dirty="0" err="1"/>
              <a:t>Instituts</a:t>
            </a:r>
            <a:r>
              <a:rPr lang="en-US" sz="4800" spc="-50" dirty="0"/>
              <a:t> </a:t>
            </a:r>
            <a:r>
              <a:rPr lang="en-US" sz="4800" spc="-50" dirty="0" err="1"/>
              <a:t>d’études</a:t>
            </a:r>
            <a:r>
              <a:rPr lang="en-US" sz="4800" spc="-50" dirty="0"/>
              <a:t> politiques</a:t>
            </a:r>
          </a:p>
        </p:txBody>
      </p:sp>
      <p:sp>
        <p:nvSpPr>
          <p:cNvPr id="993" name="TextShape 1"/>
          <p:cNvSpPr txBox="1"/>
          <p:nvPr/>
        </p:nvSpPr>
        <p:spPr>
          <a:xfrm>
            <a:off x="792514" y="882283"/>
            <a:ext cx="8487087" cy="133611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4" name="TextShape 2"/>
          <p:cNvSpPr txBox="1"/>
          <p:nvPr/>
        </p:nvSpPr>
        <p:spPr>
          <a:xfrm>
            <a:off x="1130782" y="2745244"/>
            <a:ext cx="8027620" cy="39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78177" indent="-228600">
              <a:lnSpc>
                <a:spcPct val="90000"/>
              </a:lnSpc>
              <a:spcAft>
                <a:spcPts val="1559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06" name="ZoneTexte 2">
            <a:extLst>
              <a:ext uri="{FF2B5EF4-FFF2-40B4-BE49-F238E27FC236}">
                <a16:creationId xmlns:a16="http://schemas.microsoft.com/office/drawing/2014/main" id="{04A6F875-CABC-767B-99F1-2F744E181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906103"/>
              </p:ext>
            </p:extLst>
          </p:nvPr>
        </p:nvGraphicFramePr>
        <p:xfrm>
          <a:off x="906994" y="2313224"/>
          <a:ext cx="8316515" cy="417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36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9A9B2-18E8-90CE-38AE-DFF28A51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6" y="315926"/>
            <a:ext cx="8316515" cy="1599191"/>
          </a:xfrm>
        </p:spPr>
        <p:txBody>
          <a:bodyPr>
            <a:normAutofit/>
          </a:bodyPr>
          <a:lstStyle/>
          <a:p>
            <a:r>
              <a:rPr lang="fr-FR" dirty="0"/>
              <a:t>FOCUS SUR Dauphine-PSL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129DCB3-2A84-63A2-BB26-B1BD1A552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25304"/>
              </p:ext>
            </p:extLst>
          </p:nvPr>
        </p:nvGraphicFramePr>
        <p:xfrm>
          <a:off x="906994" y="2313224"/>
          <a:ext cx="8316515" cy="417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906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9A9B2-18E8-90CE-38AE-DFF28A51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Université Paris Sciences et Lettres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94F0F30-ADED-C837-D989-92E37C279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231670"/>
              </p:ext>
            </p:extLst>
          </p:nvPr>
        </p:nvGraphicFramePr>
        <p:xfrm>
          <a:off x="906994" y="2313224"/>
          <a:ext cx="8316515" cy="417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5B16C8-33C3-C4C4-8850-B77399AE2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0" t="17842" r="29996" b="63610"/>
          <a:stretch/>
        </p:blipFill>
        <p:spPr bwMode="auto">
          <a:xfrm>
            <a:off x="497839" y="2345380"/>
            <a:ext cx="4281075" cy="40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2F89DAD-036F-7E48-36DD-8BB3F782B63D}"/>
              </a:ext>
            </a:extLst>
          </p:cNvPr>
          <p:cNvGrpSpPr/>
          <p:nvPr/>
        </p:nvGrpSpPr>
        <p:grpSpPr>
          <a:xfrm>
            <a:off x="6074772" y="2468881"/>
            <a:ext cx="2924186" cy="3274368"/>
            <a:chOff x="5485492" y="2844801"/>
            <a:chExt cx="2924186" cy="327436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39AB583-3149-A4AF-FFB9-F0BDD66CF2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1" t="67000" r="31263" b="2751"/>
            <a:stretch/>
          </p:blipFill>
          <p:spPr bwMode="auto">
            <a:xfrm>
              <a:off x="5485492" y="2854961"/>
              <a:ext cx="2477146" cy="326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109199-222D-ABB1-EA5B-1C90A24D4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14" t="66890" r="2142" b="2861"/>
            <a:stretch/>
          </p:blipFill>
          <p:spPr bwMode="auto">
            <a:xfrm>
              <a:off x="7972798" y="2844801"/>
              <a:ext cx="436880" cy="326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60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0" y="2288831"/>
            <a:ext cx="10080625" cy="1044077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i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Et après le bac ?                                                  </a:t>
            </a:r>
            <a:endParaRPr lang="fr-FR" sz="540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547" name="Image 2"/>
          <p:cNvPicPr/>
          <p:nvPr/>
        </p:nvPicPr>
        <p:blipFill>
          <a:blip r:embed="rId3"/>
          <a:stretch/>
        </p:blipFill>
        <p:spPr>
          <a:xfrm>
            <a:off x="432000" y="366120"/>
            <a:ext cx="1714320" cy="1361880"/>
          </a:xfrm>
          <a:prstGeom prst="rect">
            <a:avLst/>
          </a:prstGeom>
          <a:ln w="12600">
            <a:noFill/>
          </a:ln>
        </p:spPr>
      </p:pic>
      <p:sp>
        <p:nvSpPr>
          <p:cNvPr id="6" name="Espace réservé du texte 5"/>
          <p:cNvSpPr>
            <a:spLocks noGrp="1"/>
          </p:cNvSpPr>
          <p:nvPr>
            <p:ph type="body"/>
          </p:nvPr>
        </p:nvSpPr>
        <p:spPr>
          <a:xfrm>
            <a:off x="1164657" y="4021605"/>
            <a:ext cx="8653111" cy="184050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AutoNum type="romanUcPeriod"/>
            </a:pPr>
            <a:r>
              <a:rPr lang="fr-FR" sz="4000" i="1" spc="-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Les choix de nos élèves en </a:t>
            </a:r>
            <a:r>
              <a:rPr lang="fr-FR" sz="4000" i="1" spc="-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2023</a:t>
            </a:r>
            <a:endParaRPr lang="fr-FR" sz="4000" i="1" spc="-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000" i="1" spc="-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II. L’offre de formation en France</a:t>
            </a:r>
            <a:endParaRPr lang="fr-FR" sz="4000" spc="-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504492" y="0"/>
            <a:ext cx="9071640" cy="1661993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Les Ecoles spécialisées</a:t>
            </a: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latin typeface="Arial"/>
              </a:rPr>
              <a:t>174 établissements en France selon L’Etudiant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012857-623F-4579-9B29-C05D3C748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8765"/>
            <a:ext cx="9714267" cy="40450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9AB583-3149-A4AF-FFB9-F0BDD66CF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33493" r="52529"/>
          <a:stretch/>
        </p:blipFill>
        <p:spPr bwMode="auto">
          <a:xfrm>
            <a:off x="5309058" y="1033813"/>
            <a:ext cx="4241423" cy="54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5CB080-1E3C-D1F5-5A35-55B4F0C50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7405" r="57096" b="63278"/>
          <a:stretch/>
        </p:blipFill>
        <p:spPr bwMode="auto">
          <a:xfrm>
            <a:off x="394404" y="2021840"/>
            <a:ext cx="4395657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4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6839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5924" cy="75596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B495E96-D95B-502A-D102-9FFC378D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02" y="667888"/>
            <a:ext cx="2550620" cy="6223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b="1" spc="-50" dirty="0">
                <a:solidFill>
                  <a:srgbClr val="FFFFFF"/>
                </a:solidFill>
              </a:rPr>
              <a:t>Les formations </a:t>
            </a:r>
            <a:r>
              <a:rPr lang="en-US" sz="3600" b="1" spc="-50" dirty="0" err="1">
                <a:solidFill>
                  <a:srgbClr val="FFFFFF"/>
                </a:solidFill>
              </a:rPr>
              <a:t>à</a:t>
            </a:r>
            <a:r>
              <a:rPr lang="en-US" sz="3600" b="1" spc="-50" dirty="0">
                <a:solidFill>
                  <a:srgbClr val="FFFFFF"/>
                </a:solidFill>
              </a:rPr>
              <a:t> </a:t>
            </a:r>
            <a:r>
              <a:rPr lang="en-US" sz="3600" b="1" spc="-50" dirty="0" err="1">
                <a:solidFill>
                  <a:srgbClr val="FFFFFF"/>
                </a:solidFill>
              </a:rPr>
              <a:t>l’université</a:t>
            </a:r>
            <a:endParaRPr lang="en-US" sz="3600" b="1" spc="-5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989824B-325D-EA36-5320-EBA9DC1BBF9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37458" y="667888"/>
            <a:ext cx="6543167" cy="6223898"/>
          </a:xfrm>
        </p:spPr>
        <p:txBody>
          <a:bodyPr vert="horz" lIns="0" tIns="45720" rIns="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1" u="sng" dirty="0">
                <a:latin typeface="+mn-lt"/>
                <a:ea typeface="+mn-ea"/>
                <a:cs typeface="+mn-cs"/>
              </a:rPr>
              <a:t>Formations non </a:t>
            </a:r>
            <a:r>
              <a:rPr lang="en-US" sz="2800" b="1" u="sng" dirty="0" err="1">
                <a:latin typeface="+mn-lt"/>
                <a:ea typeface="+mn-ea"/>
                <a:cs typeface="+mn-cs"/>
              </a:rPr>
              <a:t>sélectives</a:t>
            </a:r>
            <a:r>
              <a:rPr lang="en-US" sz="2800" b="1" u="sng" dirty="0">
                <a:latin typeface="+mn-lt"/>
                <a:ea typeface="+mn-ea"/>
                <a:cs typeface="+mn-cs"/>
              </a:rPr>
              <a:t> 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+mn-lt"/>
                <a:ea typeface="+mn-ea"/>
                <a:cs typeface="+mn-cs"/>
              </a:rPr>
              <a:t>L1_L2_L3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+mn-lt"/>
                <a:ea typeface="+mn-ea"/>
                <a:cs typeface="+mn-cs"/>
              </a:rPr>
              <a:t>Pas de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sélection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mais</a:t>
            </a:r>
            <a:r>
              <a:rPr lang="en-US" sz="2800" dirty="0">
                <a:latin typeface="+mn-lt"/>
                <a:ea typeface="+mn-ea"/>
                <a:cs typeface="+mn-cs"/>
              </a:rPr>
              <a:t> des « </a:t>
            </a:r>
            <a:r>
              <a:rPr lang="en-US" sz="2800" dirty="0" err="1">
                <a:latin typeface="+mn-lt"/>
                <a:ea typeface="+mn-ea"/>
                <a:cs typeface="+mn-cs"/>
              </a:rPr>
              <a:t>attendus</a:t>
            </a:r>
            <a:r>
              <a:rPr lang="en-US" sz="2800" dirty="0">
                <a:latin typeface="+mn-lt"/>
                <a:ea typeface="+mn-ea"/>
                <a:cs typeface="+mn-cs"/>
              </a:rPr>
              <a:t> » et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une</a:t>
            </a:r>
            <a:r>
              <a:rPr lang="en-US" sz="2800" dirty="0">
                <a:latin typeface="+mn-lt"/>
                <a:ea typeface="+mn-ea"/>
                <a:cs typeface="+mn-cs"/>
              </a:rPr>
              <a:t> possible proposition </a:t>
            </a:r>
            <a:r>
              <a:rPr lang="en-US" sz="2800" dirty="0" err="1">
                <a:latin typeface="+mn-lt"/>
                <a:ea typeface="+mn-ea"/>
                <a:cs typeface="+mn-cs"/>
              </a:rPr>
              <a:t>d’admission</a:t>
            </a:r>
            <a:r>
              <a:rPr lang="en-US" sz="2800" dirty="0">
                <a:latin typeface="+mn-lt"/>
                <a:ea typeface="+mn-ea"/>
                <a:cs typeface="+mn-cs"/>
              </a:rPr>
              <a:t>  « </a:t>
            </a:r>
            <a:r>
              <a:rPr lang="en-US" sz="2800" dirty="0" err="1">
                <a:latin typeface="+mn-lt"/>
                <a:ea typeface="+mn-ea"/>
                <a:cs typeface="+mn-cs"/>
              </a:rPr>
              <a:t>oui-si</a:t>
            </a:r>
            <a:r>
              <a:rPr lang="en-US" sz="2800" dirty="0">
                <a:latin typeface="+mn-lt"/>
                <a:ea typeface="+mn-ea"/>
                <a:cs typeface="+mn-cs"/>
              </a:rPr>
              <a:t> »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1" u="sng" dirty="0">
                <a:latin typeface="+mn-lt"/>
                <a:ea typeface="+mn-ea"/>
                <a:cs typeface="+mn-cs"/>
              </a:rPr>
              <a:t>Formations </a:t>
            </a:r>
            <a:r>
              <a:rPr lang="en-US" sz="2800" b="1" u="sng" dirty="0" err="1">
                <a:latin typeface="+mn-lt"/>
                <a:ea typeface="+mn-ea"/>
                <a:cs typeface="+mn-cs"/>
              </a:rPr>
              <a:t>sélectives</a:t>
            </a:r>
            <a:r>
              <a:rPr lang="en-US" sz="2800" b="1" u="sng" dirty="0">
                <a:latin typeface="+mn-lt"/>
                <a:ea typeface="+mn-ea"/>
                <a:cs typeface="+mn-cs"/>
              </a:rPr>
              <a:t> :</a:t>
            </a:r>
          </a:p>
          <a:p>
            <a:pPr lvl="1" algn="l" rtl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BUT</a:t>
            </a:r>
          </a:p>
          <a:p>
            <a:pPr lvl="1" algn="l" rtl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Doubles </a:t>
            </a: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licences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 algn="l" rtl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licences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pluridisciplinaires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 algn="l" rtl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Magistères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(+3+5, stages)</a:t>
            </a:r>
          </a:p>
          <a:p>
            <a:pPr lvl="1" algn="l" rtl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Universités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privées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universités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catholiques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IRCOM: </a:t>
            </a:r>
            <a:r>
              <a:rPr lang="en-US" sz="1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humanité</a:t>
            </a: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et sciences politiques, 3ans, </a:t>
            </a:r>
            <a:r>
              <a:rPr lang="en-US" sz="1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pluridisciplinaires</a:t>
            </a: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9" name="Rectangle 58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5924" cy="75596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A8C8A6-99CB-C12B-9878-D0C65C37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02" y="569714"/>
            <a:ext cx="2550620" cy="6363487"/>
          </a:xfrm>
        </p:spPr>
        <p:txBody>
          <a:bodyPr anchor="ctr">
            <a:normAutofit/>
          </a:bodyPr>
          <a:lstStyle/>
          <a:p>
            <a:r>
              <a:rPr lang="fr-FR" sz="3500">
                <a:solidFill>
                  <a:srgbClr val="FFFFFF"/>
                </a:solidFill>
              </a:rPr>
              <a:t>Exemples de cursus très variés</a:t>
            </a:r>
            <a:br>
              <a:rPr lang="fr-FR" sz="3500">
                <a:solidFill>
                  <a:srgbClr val="FFFFFF"/>
                </a:solidFill>
              </a:rPr>
            </a:br>
            <a:r>
              <a:rPr lang="fr-FR" sz="3500">
                <a:solidFill>
                  <a:srgbClr val="FFFFFF"/>
                </a:solidFill>
              </a:rPr>
              <a:t>  le Droit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xtShape 1"/>
          <p:cNvSpPr txBox="1"/>
          <p:nvPr/>
        </p:nvSpPr>
        <p:spPr>
          <a:xfrm>
            <a:off x="1795440" y="1788160"/>
            <a:ext cx="9395640" cy="1679608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fr-FR" sz="44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83" name="TextShape 2"/>
          <p:cNvSpPr txBox="1"/>
          <p:nvPr/>
        </p:nvSpPr>
        <p:spPr>
          <a:xfrm>
            <a:off x="180000" y="1934678"/>
            <a:ext cx="9720000" cy="5409322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1414"/>
              </a:spcAft>
            </a:pPr>
            <a:endParaRPr lang="fr-FR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85" name="Espace réservé du contenu 2">
            <a:extLst>
              <a:ext uri="{FF2B5EF4-FFF2-40B4-BE49-F238E27FC236}">
                <a16:creationId xmlns:a16="http://schemas.microsoft.com/office/drawing/2014/main" id="{C047DED2-6A10-7E6E-FF0B-AA52B603F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392397"/>
              </p:ext>
            </p:extLst>
          </p:nvPr>
        </p:nvGraphicFramePr>
        <p:xfrm>
          <a:off x="3742885" y="215675"/>
          <a:ext cx="5620474" cy="622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1804EAE-221D-9FD5-E99D-2DF313199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067" y="2934143"/>
            <a:ext cx="5143500" cy="1498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7DE7E8-45CD-A9B4-0156-14F1484585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7137" y="4562832"/>
            <a:ext cx="5003800" cy="152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93541D-031E-80F7-3223-B97CBC0CC5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2285" y="6168984"/>
            <a:ext cx="50546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D48C0-4FF9-6361-63B6-7119B3F6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RESUME…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D08F204-18DB-331D-30E8-4CA5CEE2D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Comment faire une licence sélective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1ED38B-8DE6-2A50-442D-13281FC09FC4}"/>
              </a:ext>
            </a:extLst>
          </p:cNvPr>
          <p:cNvSpPr txBox="1"/>
          <p:nvPr/>
        </p:nvSpPr>
        <p:spPr>
          <a:xfrm>
            <a:off x="224851" y="393103"/>
            <a:ext cx="918897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fr-FR" sz="2400" b="1" dirty="0"/>
              <a:t>CUPGE : Cycle universitaire préparatoire aux grandes écoles</a:t>
            </a:r>
          </a:p>
          <a:p>
            <a:pPr lvl="0"/>
            <a:r>
              <a:rPr lang="fr-FR" dirty="0"/>
              <a:t>(Licence + préparation aux concours)</a:t>
            </a:r>
            <a:endParaRPr lang="en-US" dirty="0"/>
          </a:p>
          <a:p>
            <a:pPr lvl="0"/>
            <a:r>
              <a:rPr lang="fr-FR" dirty="0"/>
              <a:t>Ex : Catho Lille : Economie-Finance </a:t>
            </a:r>
          </a:p>
          <a:p>
            <a:pPr lvl="0"/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sz="2400" b="1" dirty="0"/>
              <a:t>Double Diplôme: </a:t>
            </a:r>
          </a:p>
          <a:p>
            <a:r>
              <a:rPr lang="fr-FR" dirty="0"/>
              <a:t>Double licence  Histoire / Science politique</a:t>
            </a:r>
          </a:p>
          <a:p>
            <a:r>
              <a:rPr lang="fr-FR" dirty="0"/>
              <a:t>Mathématiques, Physique et Sciences pour l'ingénieur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sz="2400" b="1" dirty="0"/>
              <a:t>CPES : Cycle pluridisciplinaire d’études supérieures  </a:t>
            </a:r>
            <a:r>
              <a:rPr lang="fr-FR" sz="2400" dirty="0"/>
              <a:t>: Henri IV : lettres/ Sc Eco/ Sciences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59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5924" cy="75596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102" y="569714"/>
            <a:ext cx="2550620" cy="6363487"/>
          </a:xfrm>
        </p:spPr>
        <p:txBody>
          <a:bodyPr anchor="ctr">
            <a:normAutofit fontScale="90000"/>
          </a:bodyPr>
          <a:lstStyle/>
          <a:p>
            <a:r>
              <a:rPr lang="fr-FR" sz="3500" dirty="0">
                <a:solidFill>
                  <a:srgbClr val="FFFFFF"/>
                </a:solidFill>
              </a:rPr>
              <a:t/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dirty="0">
                <a:solidFill>
                  <a:srgbClr val="FFFFFF"/>
                </a:solidFill>
              </a:rPr>
              <a:t/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dirty="0">
                <a:solidFill>
                  <a:srgbClr val="FFFFFF"/>
                </a:solidFill>
              </a:rPr>
              <a:t/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dirty="0">
                <a:solidFill>
                  <a:srgbClr val="FFFFFF"/>
                </a:solidFill>
              </a:rPr>
              <a:t/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b="1" dirty="0">
                <a:solidFill>
                  <a:srgbClr val="FFFFFF"/>
                </a:solidFill>
                <a:latin typeface="+mn-lt"/>
              </a:rPr>
              <a:t>Autres exemples de formations sélectives à l’université </a:t>
            </a:r>
            <a:br>
              <a:rPr lang="fr-FR" sz="3500" b="1" dirty="0">
                <a:solidFill>
                  <a:srgbClr val="FFFFFF"/>
                </a:solidFill>
                <a:latin typeface="+mn-lt"/>
              </a:rPr>
            </a:br>
            <a:r>
              <a:rPr lang="fr-FR" sz="3500" dirty="0">
                <a:solidFill>
                  <a:srgbClr val="FFFFFF"/>
                </a:solidFill>
              </a:rPr>
              <a:t>			</a:t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dirty="0">
                <a:solidFill>
                  <a:srgbClr val="FFFFFF"/>
                </a:solidFill>
              </a:rPr>
              <a:t/>
            </a:r>
            <a:br>
              <a:rPr lang="fr-FR" sz="3500" dirty="0">
                <a:solidFill>
                  <a:srgbClr val="FFFFFF"/>
                </a:solidFill>
              </a:rPr>
            </a:br>
            <a:r>
              <a:rPr lang="fr-FR" sz="3500" dirty="0">
                <a:solidFill>
                  <a:srgbClr val="FFFFFF"/>
                </a:solidFill>
              </a:rPr>
              <a:t/>
            </a:r>
            <a:br>
              <a:rPr lang="fr-FR" sz="3500" dirty="0">
                <a:solidFill>
                  <a:srgbClr val="FFFFFF"/>
                </a:solidFill>
              </a:rPr>
            </a:br>
            <a:endParaRPr lang="fr-FR" sz="3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A892681C-85E8-FDC9-B20E-F82759AA6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586363"/>
              </p:ext>
            </p:extLst>
          </p:nvPr>
        </p:nvGraphicFramePr>
        <p:xfrm>
          <a:off x="3340423" y="0"/>
          <a:ext cx="6740202" cy="755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47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6839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5924" cy="75596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102" y="667888"/>
            <a:ext cx="2550620" cy="6223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spc="-50" dirty="0">
                <a:solidFill>
                  <a:srgbClr val="FFFFFF"/>
                </a:solidFill>
              </a:rPr>
              <a:t>Les Sciences politiques</a:t>
            </a:r>
            <a:br>
              <a:rPr lang="en-US" sz="3500" spc="-50" dirty="0">
                <a:solidFill>
                  <a:srgbClr val="FFFFFF"/>
                </a:solidFill>
              </a:rPr>
            </a:br>
            <a:r>
              <a:rPr lang="en-US" sz="3500" spc="-50" dirty="0">
                <a:solidFill>
                  <a:srgbClr val="FFFFFF"/>
                </a:solidFill>
              </a:rPr>
              <a:t>des formations qui se </a:t>
            </a:r>
            <a:r>
              <a:rPr lang="en-US" sz="3500" spc="-50" dirty="0" err="1">
                <a:solidFill>
                  <a:srgbClr val="FFFFFF"/>
                </a:solidFill>
              </a:rPr>
              <a:t>développent</a:t>
            </a:r>
            <a:r>
              <a:rPr lang="en-US" sz="3500" spc="-50" dirty="0">
                <a:solidFill>
                  <a:srgbClr val="FFFFFF"/>
                </a:solidFill>
              </a:rPr>
              <a:t> </a:t>
            </a:r>
            <a:r>
              <a:rPr lang="en-US" sz="3500" spc="-50" dirty="0" err="1">
                <a:solidFill>
                  <a:srgbClr val="FFFFFF"/>
                </a:solidFill>
              </a:rPr>
              <a:t>à</a:t>
            </a:r>
            <a:r>
              <a:rPr lang="en-US" sz="3500" spc="-50" dirty="0">
                <a:solidFill>
                  <a:srgbClr val="FFFFFF"/>
                </a:solidFill>
              </a:rPr>
              <a:t> </a:t>
            </a:r>
            <a:r>
              <a:rPr lang="en-US" sz="3500" spc="-50" dirty="0" err="1">
                <a:solidFill>
                  <a:srgbClr val="FFFFFF"/>
                </a:solidFill>
              </a:rPr>
              <a:t>l’université</a:t>
            </a:r>
            <a:endParaRPr lang="en-US" sz="3500" spc="-5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828970" y="104931"/>
            <a:ext cx="5978517" cy="6786855"/>
          </a:xfrm>
        </p:spPr>
        <p:txBody>
          <a:bodyPr vert="horz" lIns="0" tIns="45720" rIns="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n-lt"/>
                <a:ea typeface="+mn-ea"/>
                <a:cs typeface="+mn-cs"/>
              </a:rPr>
              <a:t>Licences</a:t>
            </a:r>
            <a:r>
              <a:rPr lang="en-US" sz="2900" dirty="0">
                <a:latin typeface="+mn-lt"/>
                <a:ea typeface="+mn-ea"/>
                <a:cs typeface="+mn-cs"/>
              </a:rPr>
              <a:t> de Science politique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900" dirty="0">
              <a:latin typeface="+mn-lt"/>
              <a:ea typeface="+mn-ea"/>
              <a:cs typeface="+mn-cs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n-lt"/>
                <a:ea typeface="+mn-ea"/>
                <a:cs typeface="+mn-cs"/>
              </a:rPr>
              <a:t>Licence</a:t>
            </a:r>
            <a:r>
              <a:rPr lang="en-US" sz="2900" dirty="0">
                <a:latin typeface="+mn-lt"/>
                <a:ea typeface="+mn-ea"/>
                <a:cs typeface="+mn-cs"/>
              </a:rPr>
              <a:t> de Science politique : ESPOL (Lille)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n-lt"/>
                <a:ea typeface="+mn-ea"/>
                <a:cs typeface="+mn-cs"/>
              </a:rPr>
              <a:t>Licence</a:t>
            </a:r>
            <a:r>
              <a:rPr lang="en-US" sz="2900" dirty="0">
                <a:latin typeface="+mn-lt"/>
                <a:ea typeface="+mn-ea"/>
                <a:cs typeface="+mn-cs"/>
              </a:rPr>
              <a:t> de Droit et Sciences politiques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n-lt"/>
                <a:ea typeface="+mn-ea"/>
                <a:cs typeface="+mn-cs"/>
              </a:rPr>
              <a:t>Licence</a:t>
            </a:r>
            <a:r>
              <a:rPr lang="en-US" sz="2900" dirty="0">
                <a:latin typeface="+mn-lt"/>
                <a:ea typeface="+mn-ea"/>
                <a:cs typeface="+mn-cs"/>
              </a:rPr>
              <a:t> de Sciences </a:t>
            </a:r>
            <a:r>
              <a:rPr lang="en-US" sz="2900" dirty="0" err="1">
                <a:latin typeface="+mn-lt"/>
                <a:ea typeface="+mn-ea"/>
                <a:cs typeface="+mn-cs"/>
              </a:rPr>
              <a:t>économiques</a:t>
            </a:r>
            <a:r>
              <a:rPr lang="en-US" sz="2900" dirty="0">
                <a:latin typeface="+mn-lt"/>
                <a:ea typeface="+mn-ea"/>
                <a:cs typeface="+mn-cs"/>
              </a:rPr>
              <a:t>, </a:t>
            </a:r>
            <a:r>
              <a:rPr lang="en-US" sz="2900" dirty="0" err="1">
                <a:latin typeface="+mn-lt"/>
                <a:ea typeface="+mn-ea"/>
                <a:cs typeface="+mn-cs"/>
              </a:rPr>
              <a:t>sociales</a:t>
            </a:r>
            <a:r>
              <a:rPr lang="en-US" sz="2900" dirty="0">
                <a:latin typeface="+mn-lt"/>
                <a:ea typeface="+mn-ea"/>
                <a:cs typeface="+mn-cs"/>
              </a:rPr>
              <a:t> et politiques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n-lt"/>
                <a:ea typeface="+mn-ea"/>
                <a:cs typeface="+mn-cs"/>
              </a:rPr>
              <a:t>Licence</a:t>
            </a:r>
            <a:r>
              <a:rPr lang="en-US" sz="2900" dirty="0">
                <a:latin typeface="+mn-lt"/>
                <a:ea typeface="+mn-ea"/>
                <a:cs typeface="+mn-cs"/>
              </a:rPr>
              <a:t> de Science Politique /relations </a:t>
            </a:r>
            <a:r>
              <a:rPr lang="en-US" sz="2900" smtClean="0">
                <a:latin typeface="+mn-lt"/>
                <a:ea typeface="+mn-ea"/>
                <a:cs typeface="+mn-cs"/>
              </a:rPr>
              <a:t>internationales</a:t>
            </a:r>
            <a:endParaRPr lang="en-US" sz="2900" dirty="0" smtClean="0">
              <a:latin typeface="+mn-lt"/>
              <a:ea typeface="+mn-ea"/>
              <a:cs typeface="+mn-cs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+mn-lt"/>
                <a:ea typeface="+mn-ea"/>
                <a:cs typeface="+mn-cs"/>
              </a:rPr>
              <a:t>UPEC IEP Fontainebleau grade Master</a:t>
            </a:r>
            <a:endParaRPr lang="en-US" sz="29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FC7E86-E372-04D8-E3AA-2FE32CFB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85" y="1753563"/>
            <a:ext cx="5016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6839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6982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F2754E4-7E10-4E90-8B27-21B03E17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2" y="1507690"/>
            <a:ext cx="5713182" cy="432723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25404" y="2299101"/>
            <a:ext cx="294858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DE68B47-E303-40A7-A3A4-51B1EE3168DD}"/>
              </a:ext>
            </a:extLst>
          </p:cNvPr>
          <p:cNvSpPr txBox="1"/>
          <p:nvPr/>
        </p:nvSpPr>
        <p:spPr>
          <a:xfrm>
            <a:off x="6498402" y="2423895"/>
            <a:ext cx="3051189" cy="40456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sur les </a:t>
            </a:r>
            <a:r>
              <a:rPr lang="en-US" sz="3200" b="1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Parcours</a:t>
            </a:r>
            <a:r>
              <a:rPr lang="en-US" sz="3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d’accès</a:t>
            </a:r>
            <a:r>
              <a:rPr lang="en-US" sz="3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3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aux études de </a:t>
            </a:r>
            <a:r>
              <a:rPr lang="en-US" sz="3200" b="1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santé</a:t>
            </a:r>
            <a:r>
              <a:rPr lang="en-US" sz="3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« MMOP » et </a:t>
            </a:r>
            <a:r>
              <a:rPr lang="en-US" sz="3200" b="1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Kiné</a:t>
            </a:r>
            <a:endParaRPr lang="en-US" sz="3200" b="1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93BF148-E9F0-4ED5-987B-14022192A3EC}"/>
              </a:ext>
            </a:extLst>
          </p:cNvPr>
          <p:cNvSpPr txBox="1"/>
          <p:nvPr/>
        </p:nvSpPr>
        <p:spPr>
          <a:xfrm>
            <a:off x="407103" y="5908471"/>
            <a:ext cx="2550620" cy="6936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https://www.parcoursup.fr/index.php?desc=acces_etudes_sante</a:t>
            </a:r>
            <a:endParaRPr lang="en-US" sz="1400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085" y="-8586157"/>
            <a:ext cx="4207558" cy="60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5924" cy="75596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EDBFD3-8D83-4535-8735-C4AA4E18337F}"/>
              </a:ext>
            </a:extLst>
          </p:cNvPr>
          <p:cNvSpPr txBox="1"/>
          <p:nvPr/>
        </p:nvSpPr>
        <p:spPr>
          <a:xfrm>
            <a:off x="394908" y="1081533"/>
            <a:ext cx="2550620" cy="3676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lvl="1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1" dirty="0">
                <a:solidFill>
                  <a:srgbClr val="FFFFFF"/>
                </a:solidFill>
              </a:rPr>
              <a:t>PASS </a:t>
            </a:r>
            <a:r>
              <a:rPr lang="en-US" sz="3600" b="1" dirty="0" err="1">
                <a:solidFill>
                  <a:srgbClr val="FFFFFF"/>
                </a:solidFill>
              </a:rPr>
              <a:t>ou</a:t>
            </a:r>
            <a:r>
              <a:rPr lang="en-US" sz="3600" b="1" dirty="0">
                <a:solidFill>
                  <a:srgbClr val="FFFFFF"/>
                </a:solidFill>
              </a:rPr>
              <a:t> L.AS : comment </a:t>
            </a:r>
            <a:r>
              <a:rPr lang="en-US" sz="3600" b="1" dirty="0" err="1">
                <a:solidFill>
                  <a:srgbClr val="FFFFFF"/>
                </a:solidFill>
              </a:rPr>
              <a:t>ça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marche</a:t>
            </a:r>
            <a:r>
              <a:rPr lang="en-US" sz="3600" b="1" dirty="0">
                <a:solidFill>
                  <a:srgbClr val="FFFFFF"/>
                </a:solidFill>
              </a:rPr>
              <a:t> ?</a:t>
            </a:r>
          </a:p>
          <a:p>
            <a:pPr marL="0" lvl="1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1" dirty="0">
                <a:solidFill>
                  <a:srgbClr val="FFFFFF"/>
                </a:solidFill>
              </a:rPr>
              <a:t>Comment </a:t>
            </a:r>
            <a:r>
              <a:rPr lang="en-US" sz="3600" b="1" dirty="0" err="1">
                <a:solidFill>
                  <a:srgbClr val="FFFFFF"/>
                </a:solidFill>
              </a:rPr>
              <a:t>choisir</a:t>
            </a:r>
            <a:r>
              <a:rPr lang="en-US" sz="3600" b="1" dirty="0">
                <a:solidFill>
                  <a:srgbClr val="FFFFFF"/>
                </a:solidFill>
              </a:rPr>
              <a:t> sur </a:t>
            </a:r>
            <a:r>
              <a:rPr lang="en-US" sz="3600" b="1" dirty="0" err="1">
                <a:solidFill>
                  <a:srgbClr val="FFFFFF"/>
                </a:solidFill>
              </a:rPr>
              <a:t>Parcoursup</a:t>
            </a:r>
            <a:r>
              <a:rPr lang="en-US" sz="3600" b="1" dirty="0">
                <a:solidFill>
                  <a:srgbClr val="FFFFFF"/>
                </a:solidFill>
              </a:rPr>
              <a:t> le </a:t>
            </a:r>
            <a:r>
              <a:rPr lang="en-US" sz="3600" b="1" dirty="0" err="1">
                <a:solidFill>
                  <a:srgbClr val="FFFFFF"/>
                </a:solidFill>
              </a:rPr>
              <a:t>parcours</a:t>
            </a:r>
            <a:r>
              <a:rPr lang="en-US" sz="3600" b="1" dirty="0">
                <a:solidFill>
                  <a:srgbClr val="FFFFFF"/>
                </a:solidFill>
              </a:rPr>
              <a:t> qui </a:t>
            </a:r>
            <a:r>
              <a:rPr lang="en-US" sz="3600" b="1" dirty="0" err="1">
                <a:solidFill>
                  <a:srgbClr val="FFFFFF"/>
                </a:solidFill>
              </a:rPr>
              <a:t>vous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convient</a:t>
            </a:r>
            <a:r>
              <a:rPr lang="en-US" sz="3600" b="1" dirty="0">
                <a:solidFill>
                  <a:srgbClr val="FFFFFF"/>
                </a:solidFill>
              </a:rPr>
              <a:t> le </a:t>
            </a:r>
            <a:r>
              <a:rPr lang="en-US" sz="3600" b="1" dirty="0" err="1">
                <a:solidFill>
                  <a:srgbClr val="FFFFFF"/>
                </a:solidFill>
              </a:rPr>
              <a:t>mieux</a:t>
            </a:r>
            <a:r>
              <a:rPr lang="en-US" sz="3600" b="1" dirty="0">
                <a:solidFill>
                  <a:srgbClr val="FFFFFF"/>
                </a:solidFill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-359" r="62" b="45319"/>
          <a:stretch/>
        </p:blipFill>
        <p:spPr>
          <a:xfrm>
            <a:off x="3516072" y="734517"/>
            <a:ext cx="6369484" cy="50261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085" y="-8586157"/>
            <a:ext cx="4207558" cy="60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6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1EDBFD3-8D83-4535-8735-C4AA4E18337F}"/>
              </a:ext>
            </a:extLst>
          </p:cNvPr>
          <p:cNvSpPr txBox="1"/>
          <p:nvPr/>
        </p:nvSpPr>
        <p:spPr>
          <a:xfrm>
            <a:off x="407103" y="2925323"/>
            <a:ext cx="2550620" cy="36767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b="1">
                <a:solidFill>
                  <a:srgbClr val="FFFFFF"/>
                </a:solidFill>
              </a:rPr>
              <a:t>PASS ou L.AS : comment ça marche ?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b="1">
                <a:solidFill>
                  <a:srgbClr val="FFFFFF"/>
                </a:solidFill>
              </a:rPr>
              <a:t>Comment choisir sur Parcoursup le parcours qui vous convient le mieux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3547"/>
          <a:stretch/>
        </p:blipFill>
        <p:spPr>
          <a:xfrm>
            <a:off x="1171602" y="332421"/>
            <a:ext cx="7957408" cy="6894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085" y="-8586157"/>
            <a:ext cx="4207558" cy="6035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568F63B-4BC8-1016-8C9C-27A78B1EFD39}"/>
              </a:ext>
            </a:extLst>
          </p:cNvPr>
          <p:cNvSpPr txBox="1"/>
          <p:nvPr/>
        </p:nvSpPr>
        <p:spPr>
          <a:xfrm>
            <a:off x="2826085" y="4220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LAS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E5A22C-55B9-97A2-7F03-CAB7C0A9EB75}"/>
              </a:ext>
            </a:extLst>
          </p:cNvPr>
          <p:cNvSpPr txBox="1"/>
          <p:nvPr/>
        </p:nvSpPr>
        <p:spPr>
          <a:xfrm>
            <a:off x="6633533" y="42207"/>
            <a:ext cx="1011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161982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xfrm>
            <a:off x="0" y="225134"/>
            <a:ext cx="10080625" cy="1052596"/>
          </a:xfrm>
          <a:prstGeom prst="rect">
            <a:avLst/>
          </a:prstGeom>
          <a:noFill/>
          <a:ln w="12600"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b="1" spc="-1" dirty="0">
                <a:solidFill>
                  <a:schemeClr val="accent5"/>
                </a:solidFill>
                <a:latin typeface="Calibri"/>
              </a:rPr>
              <a:t>I.</a:t>
            </a:r>
            <a:r>
              <a:rPr lang="fr-FR" sz="4400" b="1" strike="noStrike" spc="-1" dirty="0">
                <a:solidFill>
                  <a:schemeClr val="accent5"/>
                </a:solidFill>
                <a:latin typeface="Calibri"/>
              </a:rPr>
              <a:t> </a:t>
            </a:r>
            <a:r>
              <a:rPr lang="fr-FR" sz="4400" b="1" i="1" strike="noStrike" spc="-1" dirty="0">
                <a:solidFill>
                  <a:schemeClr val="accent5"/>
                </a:solidFill>
                <a:latin typeface="Calibri"/>
              </a:rPr>
              <a:t>Les choix de la promotion </a:t>
            </a:r>
            <a:r>
              <a:rPr lang="fr-FR" sz="4400" b="1" i="1" strike="noStrike" spc="-1" dirty="0" smtClean="0">
                <a:solidFill>
                  <a:schemeClr val="accent5"/>
                </a:solidFill>
                <a:latin typeface="Calibri"/>
              </a:rPr>
              <a:t>2023</a:t>
            </a:r>
            <a:r>
              <a:rPr lang="fr-FR" sz="3200" b="1" i="1" spc="-1" dirty="0" smtClean="0">
                <a:solidFill>
                  <a:schemeClr val="accent6"/>
                </a:solidFill>
                <a:latin typeface="Calibri"/>
              </a:rPr>
              <a:t/>
            </a:r>
            <a:br>
              <a:rPr lang="fr-FR" sz="3200" b="1" i="1" spc="-1" dirty="0" smtClean="0">
                <a:solidFill>
                  <a:schemeClr val="accent6"/>
                </a:solidFill>
                <a:latin typeface="Calibri"/>
              </a:rPr>
            </a:br>
            <a:r>
              <a:rPr lang="fr-FR" sz="3200" b="1" i="1" spc="-1" dirty="0" smtClean="0">
                <a:solidFill>
                  <a:schemeClr val="accent6"/>
                </a:solidFill>
                <a:latin typeface="Calibri"/>
              </a:rPr>
              <a:t>89% </a:t>
            </a:r>
            <a:r>
              <a:rPr lang="fr-FR" sz="3200" b="1" i="1" spc="-1" dirty="0">
                <a:solidFill>
                  <a:schemeClr val="accent6"/>
                </a:solidFill>
                <a:latin typeface="Calibri"/>
              </a:rPr>
              <a:t>des bacheliers inscrits en filières sélectives</a:t>
            </a:r>
            <a:endParaRPr lang="fr-FR" sz="3600" b="0" strike="noStrike" spc="-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BD2718-4B9D-7A9E-FA20-D7D43905FEC5}"/>
              </a:ext>
            </a:extLst>
          </p:cNvPr>
          <p:cNvSpPr/>
          <p:nvPr/>
        </p:nvSpPr>
        <p:spPr>
          <a:xfrm>
            <a:off x="1944914" y="3686627"/>
            <a:ext cx="696686" cy="15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444069"/>
              </p:ext>
            </p:extLst>
          </p:nvPr>
        </p:nvGraphicFramePr>
        <p:xfrm>
          <a:off x="609599" y="1277730"/>
          <a:ext cx="8737601" cy="587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07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70948" y="298384"/>
            <a:ext cx="628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ACCES ETUDES MEDICALES (</a:t>
            </a:r>
            <a:r>
              <a:rPr lang="fr-FR" sz="24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MMOPK)</a:t>
            </a:r>
            <a:endParaRPr lang="fr-FR" sz="2400" b="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517653"/>
              </p:ext>
            </p:extLst>
          </p:nvPr>
        </p:nvGraphicFramePr>
        <p:xfrm>
          <a:off x="1265622" y="983308"/>
          <a:ext cx="7430703" cy="647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euille de calcul" r:id="rId3" imgW="6124559" imgH="5333829" progId="Excel.Sheet.12">
                  <p:embed/>
                </p:oleObj>
              </mc:Choice>
              <mc:Fallback>
                <p:oleObj name="Feuille de calcul" r:id="rId3" imgW="6124559" imgH="5333829" progId="Excel.Shee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5622" y="983308"/>
                        <a:ext cx="7430703" cy="647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08946"/>
              </p:ext>
            </p:extLst>
          </p:nvPr>
        </p:nvGraphicFramePr>
        <p:xfrm>
          <a:off x="2644031" y="683220"/>
          <a:ext cx="3937001" cy="3802380"/>
        </p:xfrm>
        <a:graphic>
          <a:graphicData uri="http://schemas.openxmlformats.org/drawingml/2006/table">
            <a:tbl>
              <a:tblPr/>
              <a:tblGrid>
                <a:gridCol w="735414">
                  <a:extLst>
                    <a:ext uri="{9D8B030D-6E8A-4147-A177-3AD203B41FA5}">
                      <a16:colId xmlns:a16="http://schemas.microsoft.com/office/drawing/2014/main" val="2555033734"/>
                    </a:ext>
                  </a:extLst>
                </a:gridCol>
                <a:gridCol w="481823">
                  <a:extLst>
                    <a:ext uri="{9D8B030D-6E8A-4147-A177-3AD203B41FA5}">
                      <a16:colId xmlns:a16="http://schemas.microsoft.com/office/drawing/2014/main" val="1370139458"/>
                    </a:ext>
                  </a:extLst>
                </a:gridCol>
                <a:gridCol w="507182">
                  <a:extLst>
                    <a:ext uri="{9D8B030D-6E8A-4147-A177-3AD203B41FA5}">
                      <a16:colId xmlns:a16="http://schemas.microsoft.com/office/drawing/2014/main" val="2344344437"/>
                    </a:ext>
                  </a:extLst>
                </a:gridCol>
                <a:gridCol w="481823">
                  <a:extLst>
                    <a:ext uri="{9D8B030D-6E8A-4147-A177-3AD203B41FA5}">
                      <a16:colId xmlns:a16="http://schemas.microsoft.com/office/drawing/2014/main" val="2653026490"/>
                    </a:ext>
                  </a:extLst>
                </a:gridCol>
                <a:gridCol w="484993">
                  <a:extLst>
                    <a:ext uri="{9D8B030D-6E8A-4147-A177-3AD203B41FA5}">
                      <a16:colId xmlns:a16="http://schemas.microsoft.com/office/drawing/2014/main" val="2592813638"/>
                    </a:ext>
                  </a:extLst>
                </a:gridCol>
                <a:gridCol w="484993">
                  <a:extLst>
                    <a:ext uri="{9D8B030D-6E8A-4147-A177-3AD203B41FA5}">
                      <a16:colId xmlns:a16="http://schemas.microsoft.com/office/drawing/2014/main" val="3354981300"/>
                    </a:ext>
                  </a:extLst>
                </a:gridCol>
                <a:gridCol w="760773">
                  <a:extLst>
                    <a:ext uri="{9D8B030D-6E8A-4147-A177-3AD203B41FA5}">
                      <a16:colId xmlns:a16="http://schemas.microsoft.com/office/drawing/2014/main" val="20425564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Pharmacie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4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Médecine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20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Odontologie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159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0591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888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DD594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Maïeutique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DD594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Kinésithérapie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0392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DD59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DD594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7962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59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594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465837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5023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10939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143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374540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165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3è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052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2è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992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9207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d'admission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2011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chances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504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0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140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20287E58-BFA2-4780-8829-AAA140F4AF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6839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078B929D-3FCF-692C-B53B-4411E62C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6" y="315926"/>
            <a:ext cx="8316515" cy="1599191"/>
          </a:xfrm>
        </p:spPr>
        <p:txBody>
          <a:bodyPr>
            <a:normAutofit/>
          </a:bodyPr>
          <a:lstStyle/>
          <a:p>
            <a:r>
              <a:rPr lang="fr-FR"/>
              <a:t>Etudes de santé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6FA44386-17EF-471B-BBDB-C20ACD5A26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46C4828D-6EB3-42F1-B844-8F3B0D0E15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xtShape 1"/>
          <p:cNvSpPr txBox="1"/>
          <p:nvPr/>
        </p:nvSpPr>
        <p:spPr>
          <a:xfrm>
            <a:off x="288000" y="216000"/>
            <a:ext cx="9576000" cy="727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414"/>
              </a:spcAft>
            </a:pPr>
            <a:endParaRPr lang="fr-FR" sz="2400" b="0" i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82" name="Espace réservé du contenu 2">
            <a:extLst>
              <a:ext uri="{FF2B5EF4-FFF2-40B4-BE49-F238E27FC236}">
                <a16:creationId xmlns:a16="http://schemas.microsoft.com/office/drawing/2014/main" id="{C36AEACE-6B35-1880-FEBF-0CF080ACD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088656"/>
              </p:ext>
            </p:extLst>
          </p:nvPr>
        </p:nvGraphicFramePr>
        <p:xfrm>
          <a:off x="907256" y="2034579"/>
          <a:ext cx="8316515" cy="443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E30F3A-80F1-58D4-9414-A7A245038A88}"/>
              </a:ext>
            </a:extLst>
          </p:cNvPr>
          <p:cNvSpPr/>
          <p:nvPr/>
        </p:nvSpPr>
        <p:spPr>
          <a:xfrm>
            <a:off x="1103086" y="2728686"/>
            <a:ext cx="8120685" cy="214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DE4ECF-21F9-B629-C2C1-0FA82E5C1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839" y="2685143"/>
            <a:ext cx="61976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5" y="7055696"/>
            <a:ext cx="10078000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8519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6982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732B87-E2D0-6B87-BE3C-59AEE70D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04" y="5015784"/>
            <a:ext cx="9019872" cy="116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8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Choix Multiples en PASS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F3636C-928B-44CF-F21D-9F85A3C21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410" y="1923993"/>
            <a:ext cx="9025982" cy="27529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210" y="6193653"/>
            <a:ext cx="8694539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589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5" y="7055696"/>
            <a:ext cx="10078000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8519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6982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732B87-E2D0-6B87-BE3C-59AEE70D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04" y="5015784"/>
            <a:ext cx="9019872" cy="116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8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Choix</a:t>
            </a:r>
            <a:r>
              <a:rPr lang="en-US" sz="5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80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5800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F3636C-928B-44CF-F21D-9F85A3C21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5410" y="2668637"/>
            <a:ext cx="9025982" cy="20082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210" y="6193653"/>
            <a:ext cx="8694539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935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04" y="529177"/>
            <a:ext cx="9291816" cy="65013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" y="336420"/>
            <a:ext cx="9378211" cy="69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3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04" y="529177"/>
            <a:ext cx="9291816" cy="65013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8" y="423512"/>
            <a:ext cx="9659205" cy="6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7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04" y="529177"/>
            <a:ext cx="9291816" cy="65013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4" y="247191"/>
            <a:ext cx="9399343" cy="70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1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0A350-0A9C-F0D8-0037-A1E7DC11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sz="4400" b="1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995354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habiter-la-reunion.re/wp-content/uploads/2014/03/Schema-etudes-superieu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6" y="786575"/>
            <a:ext cx="9724571" cy="67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079500" y="5864860"/>
            <a:ext cx="1054100" cy="246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PASS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1D6560A-626C-8099-AA36-DA96941A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0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26E259-B64D-B13F-A67A-EAE9AE04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06" y="699910"/>
            <a:ext cx="2788484" cy="5573198"/>
          </a:xfrm>
        </p:spPr>
        <p:txBody>
          <a:bodyPr anchor="ctr">
            <a:normAutofit/>
          </a:bodyPr>
          <a:lstStyle/>
          <a:p>
            <a:r>
              <a:rPr lang="fr-FR" sz="4500"/>
              <a:t>Dans quelles universités privées vont nos élèves?</a:t>
            </a:r>
          </a:p>
        </p:txBody>
      </p:sp>
      <p:graphicFrame>
        <p:nvGraphicFramePr>
          <p:cNvPr id="20" name="Sous-titre 2">
            <a:extLst>
              <a:ext uri="{FF2B5EF4-FFF2-40B4-BE49-F238E27FC236}">
                <a16:creationId xmlns:a16="http://schemas.microsoft.com/office/drawing/2014/main" id="{B8974713-4511-E571-754A-046A9766E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30055"/>
              </p:ext>
            </p:extLst>
          </p:nvPr>
        </p:nvGraphicFramePr>
        <p:xfrm>
          <a:off x="523720" y="705220"/>
          <a:ext cx="5713666" cy="556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18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4000" y="627521"/>
            <a:ext cx="9072000" cy="609398"/>
          </a:xfrm>
        </p:spPr>
        <p:txBody>
          <a:bodyPr/>
          <a:lstStyle/>
          <a:p>
            <a:r>
              <a:rPr lang="fr-FR" b="1" dirty="0">
                <a:solidFill>
                  <a:schemeClr val="accent6"/>
                </a:solidFill>
              </a:rPr>
              <a:t>Domaines d’études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4632"/>
              </p:ext>
            </p:extLst>
          </p:nvPr>
        </p:nvGraphicFramePr>
        <p:xfrm>
          <a:off x="856344" y="1364344"/>
          <a:ext cx="8606970" cy="576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" name="Rectangle 57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163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4" name="Straight Connector 57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09262" y="1247946"/>
            <a:ext cx="0" cy="630256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86F1D5-2ED6-4093-B453-B635655E31C5}"/>
              </a:ext>
            </a:extLst>
          </p:cNvPr>
          <p:cNvSpPr txBox="1"/>
          <p:nvPr/>
        </p:nvSpPr>
        <p:spPr>
          <a:xfrm>
            <a:off x="131576" y="132398"/>
            <a:ext cx="89518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fr-FR" sz="4400" b="1" i="1" spc="-1">
                <a:solidFill>
                  <a:schemeClr val="accent5"/>
                </a:solidFill>
                <a:latin typeface="Calibri"/>
                <a:ea typeface="+mj-ea"/>
                <a:cs typeface="+mj-cs"/>
              </a:rPr>
              <a:t>II_L’offre</a:t>
            </a:r>
            <a:r>
              <a:rPr lang="fr-FR" sz="4400" b="1" i="1" spc="-1" dirty="0">
                <a:solidFill>
                  <a:schemeClr val="accent5"/>
                </a:solidFill>
                <a:latin typeface="Calibri"/>
                <a:ea typeface="+mj-ea"/>
                <a:cs typeface="+mj-cs"/>
              </a:rPr>
              <a:t> de formation en France</a:t>
            </a:r>
          </a:p>
        </p:txBody>
      </p:sp>
      <p:graphicFrame>
        <p:nvGraphicFramePr>
          <p:cNvPr id="585" name="TextShape 1">
            <a:extLst>
              <a:ext uri="{FF2B5EF4-FFF2-40B4-BE49-F238E27FC236}">
                <a16:creationId xmlns:a16="http://schemas.microsoft.com/office/drawing/2014/main" id="{AC4FD4A1-B376-8E91-C8FA-A6AE6F046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67051"/>
              </p:ext>
            </p:extLst>
          </p:nvPr>
        </p:nvGraphicFramePr>
        <p:xfrm>
          <a:off x="4223853" y="1180358"/>
          <a:ext cx="5163729" cy="616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9AB583-3149-A4AF-FFB9-F0BDD66CF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17331" r="2377"/>
          <a:stretch/>
        </p:blipFill>
        <p:spPr bwMode="auto">
          <a:xfrm>
            <a:off x="22346" y="213629"/>
            <a:ext cx="10058279" cy="678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2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DC329A-A41B-1FF5-3525-746770CC7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4" t="17446" r="19562" b="63015"/>
          <a:stretch/>
        </p:blipFill>
        <p:spPr bwMode="auto">
          <a:xfrm>
            <a:off x="822960" y="1337494"/>
            <a:ext cx="3749040" cy="48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0F563F2-FA96-B113-4765-56358845D242}"/>
              </a:ext>
            </a:extLst>
          </p:cNvPr>
          <p:cNvGrpSpPr/>
          <p:nvPr/>
        </p:nvGrpSpPr>
        <p:grpSpPr>
          <a:xfrm>
            <a:off x="5884960" y="2375181"/>
            <a:ext cx="3089620" cy="3410404"/>
            <a:chOff x="5309058" y="3025421"/>
            <a:chExt cx="3089620" cy="34104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39AB583-3149-A4AF-FFB9-F0BDD66CF2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9" t="59452" r="10299" b="3213"/>
            <a:stretch/>
          </p:blipFill>
          <p:spPr bwMode="auto">
            <a:xfrm>
              <a:off x="5309058" y="3025422"/>
              <a:ext cx="2723085" cy="341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54A84D5-D474-5BCC-06E7-0568FCEBD9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2" t="59452" r="2404" b="3213"/>
            <a:stretch/>
          </p:blipFill>
          <p:spPr bwMode="auto">
            <a:xfrm>
              <a:off x="8060012" y="3025421"/>
              <a:ext cx="338666" cy="341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08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 61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990810"/>
            <a:ext cx="10080625" cy="7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6839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6" name="Rectangle 625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6982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8" name="TextShape 1"/>
          <p:cNvSpPr txBox="1"/>
          <p:nvPr/>
        </p:nvSpPr>
        <p:spPr>
          <a:xfrm>
            <a:off x="6761106" y="699910"/>
            <a:ext cx="2788484" cy="557319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1414"/>
              </a:spcAft>
            </a:pPr>
            <a:r>
              <a:rPr lang="en-US" sz="4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Dans les Lycées 	</a:t>
            </a:r>
          </a:p>
        </p:txBody>
      </p: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96329" y="1974574"/>
            <a:ext cx="0" cy="302387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Rectangle 629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982410"/>
            <a:ext cx="10080613" cy="7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Rectangle 631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55696"/>
            <a:ext cx="10080625" cy="503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01" name="TextShape 2">
            <a:extLst>
              <a:ext uri="{FF2B5EF4-FFF2-40B4-BE49-F238E27FC236}">
                <a16:creationId xmlns:a16="http://schemas.microsoft.com/office/drawing/2014/main" id="{70890A12-42FC-6611-3EF1-2DFDAF9CA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813445"/>
              </p:ext>
            </p:extLst>
          </p:nvPr>
        </p:nvGraphicFramePr>
        <p:xfrm>
          <a:off x="523720" y="705220"/>
          <a:ext cx="5713666" cy="556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283" y="503978"/>
            <a:ext cx="9322058" cy="6551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206" y="574535"/>
            <a:ext cx="9216212" cy="6410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3F4B43-BA58-45A4-8D0D-C4ECF8E4C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8" y="1500639"/>
            <a:ext cx="8547110" cy="4551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3.xml><?xml version="1.0" encoding="utf-8"?>
<a:theme xmlns:a="http://schemas.openxmlformats.org/drawingml/2006/main" name="1_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3_Rétrospective">
  <a:themeElements>
    <a:clrScheme name="Rétrospectiv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6.xml><?xml version="1.0" encoding="utf-8"?>
<a:theme xmlns:a="http://schemas.openxmlformats.org/drawingml/2006/main" name="4_Rétrospective">
  <a:themeElements>
    <a:clrScheme name="Rétrospectiv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7.xml><?xml version="1.0" encoding="utf-8"?>
<a:theme xmlns:a="http://schemas.openxmlformats.org/drawingml/2006/main" name="5_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1294</Words>
  <Application>Microsoft Office PowerPoint</Application>
  <PresentationFormat>Personnalisé</PresentationFormat>
  <Paragraphs>271</Paragraphs>
  <Slides>39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6" baseType="lpstr">
      <vt:lpstr>Microsoft YaHei</vt:lpstr>
      <vt:lpstr>Arial</vt:lpstr>
      <vt:lpstr>Arial Unicode MS</vt:lpstr>
      <vt:lpstr>Calibri</vt:lpstr>
      <vt:lpstr>Calibri Light</vt:lpstr>
      <vt:lpstr>Comic Sans MS</vt:lpstr>
      <vt:lpstr>DejaVu Sans</vt:lpstr>
      <vt:lpstr>Times New Roman</vt:lpstr>
      <vt:lpstr>Wingdings</vt:lpstr>
      <vt:lpstr>Office Theme</vt:lpstr>
      <vt:lpstr>Rétrospective</vt:lpstr>
      <vt:lpstr>1_Rétrospective</vt:lpstr>
      <vt:lpstr>2_Rétrospective</vt:lpstr>
      <vt:lpstr>3_Rétrospective</vt:lpstr>
      <vt:lpstr>4_Rétrospective</vt:lpstr>
      <vt:lpstr>5_Rétrospective</vt:lpstr>
      <vt:lpstr>Feuille de calcul</vt:lpstr>
      <vt:lpstr>Présentation PowerPoint</vt:lpstr>
      <vt:lpstr>Présentation PowerPoint</vt:lpstr>
      <vt:lpstr>I. Les choix de la promotion 2023 89% des bacheliers inscrits en filières sélectives</vt:lpstr>
      <vt:lpstr>Domaines d’études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ECG   Nouvelle classe préparatoire aux grandes écoles de commerce qui remplace ECE et ECS</vt:lpstr>
      <vt:lpstr>Les prépas scientifiques</vt:lpstr>
      <vt:lpstr>Présentation PowerPoint</vt:lpstr>
      <vt:lpstr>ECOLE DE COMMERCE ET DE MANAGEMENT POST-BAC</vt:lpstr>
      <vt:lpstr>ECOLES  D’INGENIEUR</vt:lpstr>
      <vt:lpstr>INALCO Institut National des langues et civilisations orientales « Langues O » </vt:lpstr>
      <vt:lpstr>IEP Instituts d’études politiques</vt:lpstr>
      <vt:lpstr>FOCUS SUR Dauphine-PSL</vt:lpstr>
      <vt:lpstr>Université Paris Sciences et Lettres</vt:lpstr>
      <vt:lpstr>Présentation PowerPoint</vt:lpstr>
      <vt:lpstr>Présentation PowerPoint</vt:lpstr>
      <vt:lpstr>Présentation PowerPoint</vt:lpstr>
      <vt:lpstr>Les formations à l’université</vt:lpstr>
      <vt:lpstr>Exemples de cursus très variés   le Droit</vt:lpstr>
      <vt:lpstr>EN RESUME…</vt:lpstr>
      <vt:lpstr>    Autres exemples de formations sélectives à l’université        </vt:lpstr>
      <vt:lpstr>Les Sciences politiques des formations qui se développent à l’université</vt:lpstr>
      <vt:lpstr>Présentation PowerPoint</vt:lpstr>
      <vt:lpstr>Présentation PowerPoint</vt:lpstr>
      <vt:lpstr>Présentation PowerPoint</vt:lpstr>
      <vt:lpstr>Présentation PowerPoint</vt:lpstr>
      <vt:lpstr>Etudes de santé</vt:lpstr>
      <vt:lpstr>Choix Multiples en PASS</vt:lpstr>
      <vt:lpstr>Choix en LAS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quelles universités privées vont nos élèves?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bdi</dc:creator>
  <dc:description/>
  <cp:lastModifiedBy>bdi@SJH.lan</cp:lastModifiedBy>
  <cp:revision>440</cp:revision>
  <cp:lastPrinted>2021-01-06T15:36:41Z</cp:lastPrinted>
  <dcterms:modified xsi:type="dcterms:W3CDTF">2023-12-06T12:10:11Z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